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omments/comment1.xml" ContentType="application/vnd.openxmlformats-officedocument.presentationml.comment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2" r:id="rId2"/>
    <p:sldMasterId id="2147483687" r:id="rId3"/>
    <p:sldMasterId id="2147483699" r:id="rId4"/>
  </p:sldMasterIdLst>
  <p:notesMasterIdLst>
    <p:notesMasterId r:id="rId40"/>
  </p:notesMasterIdLst>
  <p:sldIdLst>
    <p:sldId id="816" r:id="rId5"/>
    <p:sldId id="678" r:id="rId6"/>
    <p:sldId id="826" r:id="rId7"/>
    <p:sldId id="833" r:id="rId8"/>
    <p:sldId id="823" r:id="rId9"/>
    <p:sldId id="822" r:id="rId10"/>
    <p:sldId id="824" r:id="rId11"/>
    <p:sldId id="691" r:id="rId12"/>
    <p:sldId id="292" r:id="rId13"/>
    <p:sldId id="309" r:id="rId14"/>
    <p:sldId id="834" r:id="rId15"/>
    <p:sldId id="835" r:id="rId16"/>
    <p:sldId id="838" r:id="rId17"/>
    <p:sldId id="313" r:id="rId18"/>
    <p:sldId id="312" r:id="rId19"/>
    <p:sldId id="836" r:id="rId20"/>
    <p:sldId id="829" r:id="rId21"/>
    <p:sldId id="315" r:id="rId22"/>
    <p:sldId id="317" r:id="rId23"/>
    <p:sldId id="657" r:id="rId24"/>
    <p:sldId id="827" r:id="rId25"/>
    <p:sldId id="828" r:id="rId26"/>
    <p:sldId id="665" r:id="rId27"/>
    <p:sldId id="666" r:id="rId28"/>
    <p:sldId id="667" r:id="rId29"/>
    <p:sldId id="668" r:id="rId30"/>
    <p:sldId id="837" r:id="rId31"/>
    <p:sldId id="319" r:id="rId32"/>
    <p:sldId id="560" r:id="rId33"/>
    <p:sldId id="801" r:id="rId34"/>
    <p:sldId id="830" r:id="rId35"/>
    <p:sldId id="831" r:id="rId36"/>
    <p:sldId id="832" r:id="rId37"/>
    <p:sldId id="820" r:id="rId38"/>
    <p:sldId id="814"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TION" id="{9318F9F7-0B78-4992-B14D-D80B8CB8F1CC}">
          <p14:sldIdLst>
            <p14:sldId id="816"/>
            <p14:sldId id="678"/>
            <p14:sldId id="826"/>
            <p14:sldId id="833"/>
            <p14:sldId id="823"/>
            <p14:sldId id="822"/>
            <p14:sldId id="824"/>
            <p14:sldId id="691"/>
            <p14:sldId id="292"/>
            <p14:sldId id="309"/>
            <p14:sldId id="834"/>
          </p14:sldIdLst>
        </p14:section>
        <p14:section name="2.1" id="{AA22616F-04FA-44C0-A87F-387707DA2151}">
          <p14:sldIdLst>
            <p14:sldId id="835"/>
            <p14:sldId id="838"/>
            <p14:sldId id="313"/>
          </p14:sldIdLst>
        </p14:section>
        <p14:section name="2.2" id="{08225846-587C-496E-86FE-41FFA9CD7E32}">
          <p14:sldIdLst>
            <p14:sldId id="312"/>
            <p14:sldId id="836"/>
          </p14:sldIdLst>
        </p14:section>
        <p14:section name="2.3" id="{57E6E335-456D-47ED-9B3B-1B99289F588C}">
          <p14:sldIdLst>
            <p14:sldId id="829"/>
            <p14:sldId id="315"/>
            <p14:sldId id="317"/>
          </p14:sldIdLst>
        </p14:section>
        <p14:section name="2.4" id="{967A2D65-221B-4BA2-A288-FDB628EE5248}">
          <p14:sldIdLst>
            <p14:sldId id="657"/>
            <p14:sldId id="827"/>
            <p14:sldId id="828"/>
            <p14:sldId id="665"/>
            <p14:sldId id="666"/>
            <p14:sldId id="667"/>
            <p14:sldId id="668"/>
          </p14:sldIdLst>
        </p14:section>
        <p14:section name="2.5" id="{4921C753-0E8B-43AB-90D0-B2D4272D84B9}">
          <p14:sldIdLst>
            <p14:sldId id="837"/>
            <p14:sldId id="319"/>
          </p14:sldIdLst>
        </p14:section>
        <p14:section name="2.6" id="{5D7B1759-C534-4994-BCB8-299B2F258C0F}">
          <p14:sldIdLst>
            <p14:sldId id="560"/>
            <p14:sldId id="801"/>
          </p14:sldIdLst>
        </p14:section>
        <p14:section name="2.7" id="{26AA452A-8549-43A8-BFE6-8ADD11D631E0}">
          <p14:sldIdLst>
            <p14:sldId id="830"/>
          </p14:sldIdLst>
        </p14:section>
        <p14:section name="2.8" id="{2C2C1AE8-3024-4EE4-8DB8-295C119046E5}">
          <p14:sldIdLst>
            <p14:sldId id="831"/>
          </p14:sldIdLst>
        </p14:section>
        <p14:section name="2.9" id="{B851F0A9-B717-4954-9A1F-308B54AF2701}">
          <p14:sldIdLst>
            <p14:sldId id="832"/>
          </p14:sldIdLst>
        </p14:section>
        <p14:section name="END" id="{AC88FB8F-2DC1-4CB7-98F2-D32F210582D1}">
          <p14:sldIdLst>
            <p14:sldId id="820"/>
            <p14:sldId id="814"/>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ike Taylor" initials="MT" lastIdx="1" clrIdx="0">
    <p:extLst>
      <p:ext uri="{19B8F6BF-5375-455C-9EA6-DF929625EA0E}">
        <p15:presenceInfo xmlns:p15="http://schemas.microsoft.com/office/powerpoint/2012/main" userId="7509a02269088cbc"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90F46C"/>
    <a:srgbClr val="4866A2"/>
    <a:srgbClr val="4780A3"/>
    <a:srgbClr val="33CCFF"/>
    <a:srgbClr val="FFE9A3"/>
    <a:srgbClr val="FFCCFF"/>
    <a:srgbClr val="FFEBFF"/>
    <a:srgbClr val="FFD9FF"/>
    <a:srgbClr val="D1E3F3"/>
    <a:srgbClr val="D9EBC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51792A6-3E98-4F1A-B882-FE0BE58E22D1}" v="403" dt="2022-05-01T18:04:34.84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987" autoAdjust="0"/>
    <p:restoredTop sz="60048" autoAdjust="0"/>
  </p:normalViewPr>
  <p:slideViewPr>
    <p:cSldViewPr snapToGrid="0">
      <p:cViewPr varScale="1">
        <p:scale>
          <a:sx n="63" d="100"/>
          <a:sy n="63" d="100"/>
        </p:scale>
        <p:origin x="2292" y="60"/>
      </p:cViewPr>
      <p:guideLst/>
    </p:cSldViewPr>
  </p:slideViewPr>
  <p:notesTextViewPr>
    <p:cViewPr>
      <p:scale>
        <a:sx n="100" d="100"/>
        <a:sy n="100" d="100"/>
      </p:scale>
      <p:origin x="0" y="0"/>
    </p:cViewPr>
  </p:notesTextViewPr>
  <p:sorterViewPr>
    <p:cViewPr>
      <p:scale>
        <a:sx n="60" d="100"/>
        <a:sy n="60" d="100"/>
      </p:scale>
      <p:origin x="0" y="0"/>
    </p:cViewPr>
  </p:sorterViewPr>
  <p:notesViewPr>
    <p:cSldViewPr snapToGrid="0">
      <p:cViewPr>
        <p:scale>
          <a:sx n="110" d="100"/>
          <a:sy n="110" d="100"/>
        </p:scale>
        <p:origin x="3264" y="7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presProps" Target="presProps.xml"/><Relationship Id="rId47"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microsoft.com/office/2016/11/relationships/changesInfo" Target="changesInfos/changesInfo1.xml"/><Relationship Id="rId20" Type="http://schemas.openxmlformats.org/officeDocument/2006/relationships/slide" Target="slides/slide16.xml"/><Relationship Id="rId41" Type="http://schemas.openxmlformats.org/officeDocument/2006/relationships/commentAuthors" Target="commen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ike Taylor" userId="7509a02269088cbc" providerId="LiveId" clId="{F51792A6-3E98-4F1A-B882-FE0BE58E22D1}"/>
    <pc:docChg chg="undo custSel addSld delSld modSld sldOrd modMainMaster addSection modSection">
      <pc:chgData name="Mike Taylor" userId="7509a02269088cbc" providerId="LiveId" clId="{F51792A6-3E98-4F1A-B882-FE0BE58E22D1}" dt="2022-05-01T18:04:34.842" v="3243"/>
      <pc:docMkLst>
        <pc:docMk/>
      </pc:docMkLst>
      <pc:sldChg chg="modSp mod setBg">
        <pc:chgData name="Mike Taylor" userId="7509a02269088cbc" providerId="LiveId" clId="{F51792A6-3E98-4F1A-B882-FE0BE58E22D1}" dt="2022-04-29T20:03:10.051" v="2233"/>
        <pc:sldMkLst>
          <pc:docMk/>
          <pc:sldMk cId="353167287" sldId="292"/>
        </pc:sldMkLst>
        <pc:spChg chg="mod">
          <ac:chgData name="Mike Taylor" userId="7509a02269088cbc" providerId="LiveId" clId="{F51792A6-3E98-4F1A-B882-FE0BE58E22D1}" dt="2022-04-28T19:50:34.050" v="78" actId="1076"/>
          <ac:spMkLst>
            <pc:docMk/>
            <pc:sldMk cId="353167287" sldId="292"/>
            <ac:spMk id="2" creationId="{AF90BD3F-51F7-480D-B773-DEF9267A9457}"/>
          </ac:spMkLst>
        </pc:spChg>
        <pc:grpChg chg="mod">
          <ac:chgData name="Mike Taylor" userId="7509a02269088cbc" providerId="LiveId" clId="{F51792A6-3E98-4F1A-B882-FE0BE58E22D1}" dt="2022-04-28T19:50:34.050" v="78" actId="1076"/>
          <ac:grpSpMkLst>
            <pc:docMk/>
            <pc:sldMk cId="353167287" sldId="292"/>
            <ac:grpSpMk id="7" creationId="{0D857333-0120-4564-92C7-A31EBD4453CD}"/>
          </ac:grpSpMkLst>
        </pc:grpChg>
      </pc:sldChg>
      <pc:sldChg chg="addSp delSp modSp mod modTransition setBg modClrScheme modAnim chgLayout modNotes modNotesTx">
        <pc:chgData name="Mike Taylor" userId="7509a02269088cbc" providerId="LiveId" clId="{F51792A6-3E98-4F1A-B882-FE0BE58E22D1}" dt="2022-04-29T20:10:21.470" v="2283"/>
        <pc:sldMkLst>
          <pc:docMk/>
          <pc:sldMk cId="3470863460" sldId="309"/>
        </pc:sldMkLst>
        <pc:spChg chg="add mod">
          <ac:chgData name="Mike Taylor" userId="7509a02269088cbc" providerId="LiveId" clId="{F51792A6-3E98-4F1A-B882-FE0BE58E22D1}" dt="2022-04-29T17:39:07.812" v="515" actId="14100"/>
          <ac:spMkLst>
            <pc:docMk/>
            <pc:sldMk cId="3470863460" sldId="309"/>
            <ac:spMk id="2" creationId="{CE146C26-7BC3-45FC-BFE8-75850025A059}"/>
          </ac:spMkLst>
        </pc:spChg>
        <pc:spChg chg="add del">
          <ac:chgData name="Mike Taylor" userId="7509a02269088cbc" providerId="LiveId" clId="{F51792A6-3E98-4F1A-B882-FE0BE58E22D1}" dt="2022-04-28T20:17:46.237" v="81" actId="22"/>
          <ac:spMkLst>
            <pc:docMk/>
            <pc:sldMk cId="3470863460" sldId="309"/>
            <ac:spMk id="7" creationId="{54BFED2B-4D33-4B96-BDFA-33CD53222840}"/>
          </ac:spMkLst>
        </pc:spChg>
        <pc:spChg chg="add del">
          <ac:chgData name="Mike Taylor" userId="7509a02269088cbc" providerId="LiveId" clId="{F51792A6-3E98-4F1A-B882-FE0BE58E22D1}" dt="2022-04-28T20:18:01.161" v="83" actId="478"/>
          <ac:spMkLst>
            <pc:docMk/>
            <pc:sldMk cId="3470863460" sldId="309"/>
            <ac:spMk id="9" creationId="{D5F2EE17-DC1A-4920-9519-6D9AA6F61843}"/>
          </ac:spMkLst>
        </pc:spChg>
        <pc:spChg chg="add mod">
          <ac:chgData name="Mike Taylor" userId="7509a02269088cbc" providerId="LiveId" clId="{F51792A6-3E98-4F1A-B882-FE0BE58E22D1}" dt="2022-04-28T20:26:02.472" v="169" actId="164"/>
          <ac:spMkLst>
            <pc:docMk/>
            <pc:sldMk cId="3470863460" sldId="309"/>
            <ac:spMk id="11" creationId="{C3964DF1-E0FF-4F89-A5E1-242E489CD2CD}"/>
          </ac:spMkLst>
        </pc:spChg>
        <pc:grpChg chg="del">
          <ac:chgData name="Mike Taylor" userId="7509a02269088cbc" providerId="LiveId" clId="{F51792A6-3E98-4F1A-B882-FE0BE58E22D1}" dt="2022-04-28T20:17:41.864" v="79" actId="478"/>
          <ac:grpSpMkLst>
            <pc:docMk/>
            <pc:sldMk cId="3470863460" sldId="309"/>
            <ac:grpSpMk id="2" creationId="{8DA0071F-A15C-489F-912C-CDFA31923B61}"/>
          </ac:grpSpMkLst>
        </pc:grpChg>
        <pc:grpChg chg="add mod">
          <ac:chgData name="Mike Taylor" userId="7509a02269088cbc" providerId="LiveId" clId="{F51792A6-3E98-4F1A-B882-FE0BE58E22D1}" dt="2022-04-29T17:36:50.250" v="418" actId="1076"/>
          <ac:grpSpMkLst>
            <pc:docMk/>
            <pc:sldMk cId="3470863460" sldId="309"/>
            <ac:grpSpMk id="12" creationId="{A53F7123-618F-432A-B5FF-B00580EFA8E0}"/>
          </ac:grpSpMkLst>
        </pc:grpChg>
        <pc:picChg chg="add del mod">
          <ac:chgData name="Mike Taylor" userId="7509a02269088cbc" providerId="LiveId" clId="{F51792A6-3E98-4F1A-B882-FE0BE58E22D1}" dt="2022-04-28T20:21:18.795" v="88" actId="478"/>
          <ac:picMkLst>
            <pc:docMk/>
            <pc:sldMk cId="3470863460" sldId="309"/>
            <ac:picMk id="5" creationId="{66DF99AF-3638-46E4-97E8-26892D69BAD2}"/>
          </ac:picMkLst>
        </pc:picChg>
        <pc:picChg chg="add del mod">
          <ac:chgData name="Mike Taylor" userId="7509a02269088cbc" providerId="LiveId" clId="{F51792A6-3E98-4F1A-B882-FE0BE58E22D1}" dt="2022-04-28T20:22:32.315" v="94" actId="478"/>
          <ac:picMkLst>
            <pc:docMk/>
            <pc:sldMk cId="3470863460" sldId="309"/>
            <ac:picMk id="6" creationId="{9EB2B747-4834-470A-93ED-99E39F4C706F}"/>
          </ac:picMkLst>
        </pc:picChg>
        <pc:picChg chg="add mod modCrop">
          <ac:chgData name="Mike Taylor" userId="7509a02269088cbc" providerId="LiveId" clId="{F51792A6-3E98-4F1A-B882-FE0BE58E22D1}" dt="2022-04-28T20:26:02.472" v="169" actId="164"/>
          <ac:picMkLst>
            <pc:docMk/>
            <pc:sldMk cId="3470863460" sldId="309"/>
            <ac:picMk id="10" creationId="{4A2D6C3E-AF55-4332-A1FB-CA1A314D4D5B}"/>
          </ac:picMkLst>
        </pc:picChg>
      </pc:sldChg>
      <pc:sldChg chg="modSp mod modNotesTx">
        <pc:chgData name="Mike Taylor" userId="7509a02269088cbc" providerId="LiveId" clId="{F51792A6-3E98-4F1A-B882-FE0BE58E22D1}" dt="2022-04-29T18:07:54.243" v="1079" actId="15"/>
        <pc:sldMkLst>
          <pc:docMk/>
          <pc:sldMk cId="3594141286" sldId="312"/>
        </pc:sldMkLst>
        <pc:spChg chg="mod">
          <ac:chgData name="Mike Taylor" userId="7509a02269088cbc" providerId="LiveId" clId="{F51792A6-3E98-4F1A-B882-FE0BE58E22D1}" dt="2022-04-29T18:06:48.337" v="952" actId="14100"/>
          <ac:spMkLst>
            <pc:docMk/>
            <pc:sldMk cId="3594141286" sldId="312"/>
            <ac:spMk id="4" creationId="{00000000-0000-0000-0000-000000000000}"/>
          </ac:spMkLst>
        </pc:spChg>
        <pc:spChg chg="mod">
          <ac:chgData name="Mike Taylor" userId="7509a02269088cbc" providerId="LiveId" clId="{F51792A6-3E98-4F1A-B882-FE0BE58E22D1}" dt="2022-04-29T18:03:33.383" v="948" actId="1076"/>
          <ac:spMkLst>
            <pc:docMk/>
            <pc:sldMk cId="3594141286" sldId="312"/>
            <ac:spMk id="11" creationId="{4B8CD150-7806-453E-8E16-CE46FC9E11A1}"/>
          </ac:spMkLst>
        </pc:spChg>
        <pc:graphicFrameChg chg="modGraphic">
          <ac:chgData name="Mike Taylor" userId="7509a02269088cbc" providerId="LiveId" clId="{F51792A6-3E98-4F1A-B882-FE0BE58E22D1}" dt="2022-04-29T18:03:24.989" v="946" actId="20577"/>
          <ac:graphicFrameMkLst>
            <pc:docMk/>
            <pc:sldMk cId="3594141286" sldId="312"/>
            <ac:graphicFrameMk id="5" creationId="{00000000-0000-0000-0000-000000000000}"/>
          </ac:graphicFrameMkLst>
        </pc:graphicFrameChg>
      </pc:sldChg>
      <pc:sldChg chg="delSp modSp mod ord modAnim modNotesTx">
        <pc:chgData name="Mike Taylor" userId="7509a02269088cbc" providerId="LiveId" clId="{F51792A6-3E98-4F1A-B882-FE0BE58E22D1}" dt="2022-04-29T18:01:24.676" v="932" actId="20577"/>
        <pc:sldMkLst>
          <pc:docMk/>
          <pc:sldMk cId="2359874079" sldId="313"/>
        </pc:sldMkLst>
        <pc:spChg chg="del">
          <ac:chgData name="Mike Taylor" userId="7509a02269088cbc" providerId="LiveId" clId="{F51792A6-3E98-4F1A-B882-FE0BE58E22D1}" dt="2022-04-29T17:59:13.138" v="863" actId="478"/>
          <ac:spMkLst>
            <pc:docMk/>
            <pc:sldMk cId="2359874079" sldId="313"/>
            <ac:spMk id="3" creationId="{F329D71D-FD77-4F4F-B367-3E2677E2C065}"/>
          </ac:spMkLst>
        </pc:spChg>
        <pc:spChg chg="mod">
          <ac:chgData name="Mike Taylor" userId="7509a02269088cbc" providerId="LiveId" clId="{F51792A6-3E98-4F1A-B882-FE0BE58E22D1}" dt="2022-04-29T17:59:54.032" v="870" actId="115"/>
          <ac:spMkLst>
            <pc:docMk/>
            <pc:sldMk cId="2359874079" sldId="313"/>
            <ac:spMk id="9" creationId="{00000000-0000-0000-0000-000000000000}"/>
          </ac:spMkLst>
        </pc:spChg>
        <pc:spChg chg="mod">
          <ac:chgData name="Mike Taylor" userId="7509a02269088cbc" providerId="LiveId" clId="{F51792A6-3E98-4F1A-B882-FE0BE58E22D1}" dt="2022-04-29T17:59:27.727" v="866" actId="1076"/>
          <ac:spMkLst>
            <pc:docMk/>
            <pc:sldMk cId="2359874079" sldId="313"/>
            <ac:spMk id="20" creationId="{D17592E9-6980-4987-BE7D-B4E36359236E}"/>
          </ac:spMkLst>
        </pc:spChg>
        <pc:spChg chg="mod">
          <ac:chgData name="Mike Taylor" userId="7509a02269088cbc" providerId="LiveId" clId="{F51792A6-3E98-4F1A-B882-FE0BE58E22D1}" dt="2022-04-29T17:59:34.971" v="869" actId="20577"/>
          <ac:spMkLst>
            <pc:docMk/>
            <pc:sldMk cId="2359874079" sldId="313"/>
            <ac:spMk id="34" creationId="{00000000-0000-0000-0000-000000000000}"/>
          </ac:spMkLst>
        </pc:spChg>
        <pc:grpChg chg="mod">
          <ac:chgData name="Mike Taylor" userId="7509a02269088cbc" providerId="LiveId" clId="{F51792A6-3E98-4F1A-B882-FE0BE58E22D1}" dt="2022-04-29T17:59:27.727" v="866" actId="1076"/>
          <ac:grpSpMkLst>
            <pc:docMk/>
            <pc:sldMk cId="2359874079" sldId="313"/>
            <ac:grpSpMk id="2" creationId="{00000000-0000-0000-0000-000000000000}"/>
          </ac:grpSpMkLst>
        </pc:grpChg>
        <pc:grpChg chg="mod">
          <ac:chgData name="Mike Taylor" userId="7509a02269088cbc" providerId="LiveId" clId="{F51792A6-3E98-4F1A-B882-FE0BE58E22D1}" dt="2022-04-29T17:59:27.727" v="866" actId="1076"/>
          <ac:grpSpMkLst>
            <pc:docMk/>
            <pc:sldMk cId="2359874079" sldId="313"/>
            <ac:grpSpMk id="5" creationId="{00000000-0000-0000-0000-000000000000}"/>
          </ac:grpSpMkLst>
        </pc:grpChg>
        <pc:grpChg chg="mod">
          <ac:chgData name="Mike Taylor" userId="7509a02269088cbc" providerId="LiveId" clId="{F51792A6-3E98-4F1A-B882-FE0BE58E22D1}" dt="2022-04-29T17:59:27.727" v="866" actId="1076"/>
          <ac:grpSpMkLst>
            <pc:docMk/>
            <pc:sldMk cId="2359874079" sldId="313"/>
            <ac:grpSpMk id="6" creationId="{00000000-0000-0000-0000-000000000000}"/>
          </ac:grpSpMkLst>
        </pc:grpChg>
        <pc:grpChg chg="mod">
          <ac:chgData name="Mike Taylor" userId="7509a02269088cbc" providerId="LiveId" clId="{F51792A6-3E98-4F1A-B882-FE0BE58E22D1}" dt="2022-04-29T17:59:27.727" v="866" actId="1076"/>
          <ac:grpSpMkLst>
            <pc:docMk/>
            <pc:sldMk cId="2359874079" sldId="313"/>
            <ac:grpSpMk id="7" creationId="{00000000-0000-0000-0000-000000000000}"/>
          </ac:grpSpMkLst>
        </pc:grpChg>
      </pc:sldChg>
      <pc:sldChg chg="addSp delSp modSp mod modTransition modClrScheme modAnim chgLayout modNotes">
        <pc:chgData name="Mike Taylor" userId="7509a02269088cbc" providerId="LiveId" clId="{F51792A6-3E98-4F1A-B882-FE0BE58E22D1}" dt="2022-04-30T23:43:42.907" v="2471"/>
        <pc:sldMkLst>
          <pc:docMk/>
          <pc:sldMk cId="3761473529" sldId="315"/>
        </pc:sldMkLst>
        <pc:spChg chg="add del mod ord">
          <ac:chgData name="Mike Taylor" userId="7509a02269088cbc" providerId="LiveId" clId="{F51792A6-3E98-4F1A-B882-FE0BE58E22D1}" dt="2022-04-29T18:30:25.170" v="1467" actId="478"/>
          <ac:spMkLst>
            <pc:docMk/>
            <pc:sldMk cId="3761473529" sldId="315"/>
            <ac:spMk id="2" creationId="{5DA32C1D-BD40-4705-85CD-FA76F670A6B4}"/>
          </ac:spMkLst>
        </pc:spChg>
        <pc:spChg chg="add del mod ord">
          <ac:chgData name="Mike Taylor" userId="7509a02269088cbc" providerId="LiveId" clId="{F51792A6-3E98-4F1A-B882-FE0BE58E22D1}" dt="2022-04-29T18:30:26.889" v="1468" actId="478"/>
          <ac:spMkLst>
            <pc:docMk/>
            <pc:sldMk cId="3761473529" sldId="315"/>
            <ac:spMk id="3" creationId="{46062F78-C3B0-48B4-BA47-82271DB49AE5}"/>
          </ac:spMkLst>
        </pc:spChg>
        <pc:spChg chg="add mod ord">
          <ac:chgData name="Mike Taylor" userId="7509a02269088cbc" providerId="LiveId" clId="{F51792A6-3E98-4F1A-B882-FE0BE58E22D1}" dt="2022-04-29T18:33:04.222" v="1484" actId="167"/>
          <ac:spMkLst>
            <pc:docMk/>
            <pc:sldMk cId="3761473529" sldId="315"/>
            <ac:spMk id="4" creationId="{C5606638-61CC-4184-8E24-DDFB37757585}"/>
          </ac:spMkLst>
        </pc:spChg>
        <pc:spChg chg="mod topLvl">
          <ac:chgData name="Mike Taylor" userId="7509a02269088cbc" providerId="LiveId" clId="{F51792A6-3E98-4F1A-B882-FE0BE58E22D1}" dt="2022-04-30T23:43:09.414" v="2470" actId="165"/>
          <ac:spMkLst>
            <pc:docMk/>
            <pc:sldMk cId="3761473529" sldId="315"/>
            <ac:spMk id="5" creationId="{00000000-0000-0000-0000-000000000000}"/>
          </ac:spMkLst>
        </pc:spChg>
        <pc:spChg chg="mod topLvl">
          <ac:chgData name="Mike Taylor" userId="7509a02269088cbc" providerId="LiveId" clId="{F51792A6-3E98-4F1A-B882-FE0BE58E22D1}" dt="2022-04-30T23:43:09.414" v="2470" actId="165"/>
          <ac:spMkLst>
            <pc:docMk/>
            <pc:sldMk cId="3761473529" sldId="315"/>
            <ac:spMk id="6" creationId="{00000000-0000-0000-0000-000000000000}"/>
          </ac:spMkLst>
        </pc:spChg>
        <pc:spChg chg="mod topLvl">
          <ac:chgData name="Mike Taylor" userId="7509a02269088cbc" providerId="LiveId" clId="{F51792A6-3E98-4F1A-B882-FE0BE58E22D1}" dt="2022-04-30T23:43:09.414" v="2470" actId="165"/>
          <ac:spMkLst>
            <pc:docMk/>
            <pc:sldMk cId="3761473529" sldId="315"/>
            <ac:spMk id="7" creationId="{00000000-0000-0000-0000-000000000000}"/>
          </ac:spMkLst>
        </pc:spChg>
        <pc:spChg chg="mod topLvl">
          <ac:chgData name="Mike Taylor" userId="7509a02269088cbc" providerId="LiveId" clId="{F51792A6-3E98-4F1A-B882-FE0BE58E22D1}" dt="2022-04-30T23:43:09.414" v="2470" actId="165"/>
          <ac:spMkLst>
            <pc:docMk/>
            <pc:sldMk cId="3761473529" sldId="315"/>
            <ac:spMk id="8" creationId="{00000000-0000-0000-0000-000000000000}"/>
          </ac:spMkLst>
        </pc:spChg>
        <pc:spChg chg="mod topLvl">
          <ac:chgData name="Mike Taylor" userId="7509a02269088cbc" providerId="LiveId" clId="{F51792A6-3E98-4F1A-B882-FE0BE58E22D1}" dt="2022-04-30T23:43:09.414" v="2470" actId="165"/>
          <ac:spMkLst>
            <pc:docMk/>
            <pc:sldMk cId="3761473529" sldId="315"/>
            <ac:spMk id="9" creationId="{00000000-0000-0000-0000-000000000000}"/>
          </ac:spMkLst>
        </pc:spChg>
        <pc:grpChg chg="del mod">
          <ac:chgData name="Mike Taylor" userId="7509a02269088cbc" providerId="LiveId" clId="{F51792A6-3E98-4F1A-B882-FE0BE58E22D1}" dt="2022-04-30T23:43:09.414" v="2470" actId="165"/>
          <ac:grpSpMkLst>
            <pc:docMk/>
            <pc:sldMk cId="3761473529" sldId="315"/>
            <ac:grpSpMk id="11" creationId="{00000000-0000-0000-0000-000000000000}"/>
          </ac:grpSpMkLst>
        </pc:grpChg>
      </pc:sldChg>
      <pc:sldChg chg="addSp delSp modSp mod setBg">
        <pc:chgData name="Mike Taylor" userId="7509a02269088cbc" providerId="LiveId" clId="{F51792A6-3E98-4F1A-B882-FE0BE58E22D1}" dt="2022-04-30T23:48:01.194" v="2481" actId="14100"/>
        <pc:sldMkLst>
          <pc:docMk/>
          <pc:sldMk cId="1955056930" sldId="319"/>
        </pc:sldMkLst>
        <pc:spChg chg="add mod">
          <ac:chgData name="Mike Taylor" userId="7509a02269088cbc" providerId="LiveId" clId="{F51792A6-3E98-4F1A-B882-FE0BE58E22D1}" dt="2022-04-29T20:14:30.135" v="2335" actId="14100"/>
          <ac:spMkLst>
            <pc:docMk/>
            <pc:sldMk cId="1955056930" sldId="319"/>
            <ac:spMk id="2" creationId="{03E87A57-BA01-4F3C-9776-1766645FC11F}"/>
          </ac:spMkLst>
        </pc:spChg>
        <pc:spChg chg="add mod">
          <ac:chgData name="Mike Taylor" userId="7509a02269088cbc" providerId="LiveId" clId="{F51792A6-3E98-4F1A-B882-FE0BE58E22D1}" dt="2022-04-29T20:14:35.627" v="2337" actId="14100"/>
          <ac:spMkLst>
            <pc:docMk/>
            <pc:sldMk cId="1955056930" sldId="319"/>
            <ac:spMk id="5" creationId="{450351DF-9ED0-4411-B788-84348EB0B5F6}"/>
          </ac:spMkLst>
        </pc:spChg>
        <pc:spChg chg="add mod">
          <ac:chgData name="Mike Taylor" userId="7509a02269088cbc" providerId="LiveId" clId="{F51792A6-3E98-4F1A-B882-FE0BE58E22D1}" dt="2022-04-29T20:14:48.489" v="2344" actId="20577"/>
          <ac:spMkLst>
            <pc:docMk/>
            <pc:sldMk cId="1955056930" sldId="319"/>
            <ac:spMk id="6" creationId="{2BE5B228-37B2-42F8-8629-D0AB96A3F726}"/>
          </ac:spMkLst>
        </pc:spChg>
        <pc:spChg chg="mod">
          <ac:chgData name="Mike Taylor" userId="7509a02269088cbc" providerId="LiveId" clId="{F51792A6-3E98-4F1A-B882-FE0BE58E22D1}" dt="2022-04-28T20:37:51.065" v="235" actId="207"/>
          <ac:spMkLst>
            <pc:docMk/>
            <pc:sldMk cId="1955056930" sldId="319"/>
            <ac:spMk id="14" creationId="{DC9CC048-A616-447E-88E3-46C3389A6B50}"/>
          </ac:spMkLst>
        </pc:spChg>
        <pc:cxnChg chg="add del">
          <ac:chgData name="Mike Taylor" userId="7509a02269088cbc" providerId="LiveId" clId="{F51792A6-3E98-4F1A-B882-FE0BE58E22D1}" dt="2022-04-30T23:46:42.477" v="2473" actId="478"/>
          <ac:cxnSpMkLst>
            <pc:docMk/>
            <pc:sldMk cId="1955056930" sldId="319"/>
            <ac:cxnSpMk id="4" creationId="{74943EE6-4DDA-449E-86F0-0A4603E61B0E}"/>
          </ac:cxnSpMkLst>
        </pc:cxnChg>
        <pc:cxnChg chg="add">
          <ac:chgData name="Mike Taylor" userId="7509a02269088cbc" providerId="LiveId" clId="{F51792A6-3E98-4F1A-B882-FE0BE58E22D1}" dt="2022-04-30T23:46:59.260" v="2474" actId="11529"/>
          <ac:cxnSpMkLst>
            <pc:docMk/>
            <pc:sldMk cId="1955056930" sldId="319"/>
            <ac:cxnSpMk id="8" creationId="{51F462DD-AD2E-BF2C-3FF4-DF52B764307E}"/>
          </ac:cxnSpMkLst>
        </pc:cxnChg>
        <pc:cxnChg chg="add mod">
          <ac:chgData name="Mike Taylor" userId="7509a02269088cbc" providerId="LiveId" clId="{F51792A6-3E98-4F1A-B882-FE0BE58E22D1}" dt="2022-04-30T23:47:18.500" v="2477" actId="14100"/>
          <ac:cxnSpMkLst>
            <pc:docMk/>
            <pc:sldMk cId="1955056930" sldId="319"/>
            <ac:cxnSpMk id="11" creationId="{1A1BAB1D-1731-F30B-E7A7-449F7500B3DF}"/>
          </ac:cxnSpMkLst>
        </pc:cxnChg>
        <pc:cxnChg chg="add mod">
          <ac:chgData name="Mike Taylor" userId="7509a02269088cbc" providerId="LiveId" clId="{F51792A6-3E98-4F1A-B882-FE0BE58E22D1}" dt="2022-04-30T23:48:01.194" v="2481" actId="14100"/>
          <ac:cxnSpMkLst>
            <pc:docMk/>
            <pc:sldMk cId="1955056930" sldId="319"/>
            <ac:cxnSpMk id="15" creationId="{11F8FF65-5485-CC5B-70D2-02CC825BB7A6}"/>
          </ac:cxnSpMkLst>
        </pc:cxnChg>
      </pc:sldChg>
      <pc:sldChg chg="addSp delSp modSp mod modNotesTx">
        <pc:chgData name="Mike Taylor" userId="7509a02269088cbc" providerId="LiveId" clId="{F51792A6-3E98-4F1A-B882-FE0BE58E22D1}" dt="2022-05-01T13:34:59.400" v="2753" actId="20577"/>
        <pc:sldMkLst>
          <pc:docMk/>
          <pc:sldMk cId="2141822964" sldId="560"/>
        </pc:sldMkLst>
        <pc:spChg chg="mod">
          <ac:chgData name="Mike Taylor" userId="7509a02269088cbc" providerId="LiveId" clId="{F51792A6-3E98-4F1A-B882-FE0BE58E22D1}" dt="2022-04-29T19:11:04.415" v="2086" actId="403"/>
          <ac:spMkLst>
            <pc:docMk/>
            <pc:sldMk cId="2141822964" sldId="560"/>
            <ac:spMk id="3" creationId="{17999703-9730-425D-9223-D3CDA555C58C}"/>
          </ac:spMkLst>
        </pc:spChg>
        <pc:spChg chg="add mod">
          <ac:chgData name="Mike Taylor" userId="7509a02269088cbc" providerId="LiveId" clId="{F51792A6-3E98-4F1A-B882-FE0BE58E22D1}" dt="2022-04-29T19:04:48.743" v="1891" actId="1076"/>
          <ac:spMkLst>
            <pc:docMk/>
            <pc:sldMk cId="2141822964" sldId="560"/>
            <ac:spMk id="4" creationId="{964F983B-3628-4985-9530-4F4F05AED4F8}"/>
          </ac:spMkLst>
        </pc:spChg>
        <pc:spChg chg="del mod">
          <ac:chgData name="Mike Taylor" userId="7509a02269088cbc" providerId="LiveId" clId="{F51792A6-3E98-4F1A-B882-FE0BE58E22D1}" dt="2022-04-29T19:27:29.753" v="2089" actId="478"/>
          <ac:spMkLst>
            <pc:docMk/>
            <pc:sldMk cId="2141822964" sldId="560"/>
            <ac:spMk id="5" creationId="{00000000-0000-0000-0000-000000000000}"/>
          </ac:spMkLst>
        </pc:spChg>
        <pc:picChg chg="mod">
          <ac:chgData name="Mike Taylor" userId="7509a02269088cbc" providerId="LiveId" clId="{F51792A6-3E98-4F1A-B882-FE0BE58E22D1}" dt="2022-04-29T19:27:36.258" v="2091" actId="1076"/>
          <ac:picMkLst>
            <pc:docMk/>
            <pc:sldMk cId="2141822964" sldId="560"/>
            <ac:picMk id="6" creationId="{4BC469E7-0568-4DC7-A172-5ACE9222C019}"/>
          </ac:picMkLst>
        </pc:picChg>
        <pc:picChg chg="del mod">
          <ac:chgData name="Mike Taylor" userId="7509a02269088cbc" providerId="LiveId" clId="{F51792A6-3E98-4F1A-B882-FE0BE58E22D1}" dt="2022-04-29T17:09:10.938" v="397" actId="478"/>
          <ac:picMkLst>
            <pc:docMk/>
            <pc:sldMk cId="2141822964" sldId="560"/>
            <ac:picMk id="2049" creationId="{B02476CD-0DAB-45E9-AA9F-0B01363ABCED}"/>
          </ac:picMkLst>
        </pc:picChg>
      </pc:sldChg>
      <pc:sldChg chg="addSp delSp modSp del mod modClrScheme chgLayout">
        <pc:chgData name="Mike Taylor" userId="7509a02269088cbc" providerId="LiveId" clId="{F51792A6-3E98-4F1A-B882-FE0BE58E22D1}" dt="2022-04-29T19:00:07.934" v="1850" actId="2696"/>
        <pc:sldMkLst>
          <pc:docMk/>
          <pc:sldMk cId="1073246315" sldId="652"/>
        </pc:sldMkLst>
        <pc:spChg chg="mod ord">
          <ac:chgData name="Mike Taylor" userId="7509a02269088cbc" providerId="LiveId" clId="{F51792A6-3E98-4F1A-B882-FE0BE58E22D1}" dt="2022-04-29T18:59:13.200" v="1844" actId="700"/>
          <ac:spMkLst>
            <pc:docMk/>
            <pc:sldMk cId="1073246315" sldId="652"/>
            <ac:spMk id="3" creationId="{00000000-0000-0000-0000-000000000000}"/>
          </ac:spMkLst>
        </pc:spChg>
        <pc:spChg chg="del">
          <ac:chgData name="Mike Taylor" userId="7509a02269088cbc" providerId="LiveId" clId="{F51792A6-3E98-4F1A-B882-FE0BE58E22D1}" dt="2022-04-28T20:35:46.214" v="210" actId="700"/>
          <ac:spMkLst>
            <pc:docMk/>
            <pc:sldMk cId="1073246315" sldId="652"/>
            <ac:spMk id="4" creationId="{069F7E29-FEF4-4048-8C5D-1C10197D2CC7}"/>
          </ac:spMkLst>
        </pc:spChg>
        <pc:spChg chg="add del mod">
          <ac:chgData name="Mike Taylor" userId="7509a02269088cbc" providerId="LiveId" clId="{F51792A6-3E98-4F1A-B882-FE0BE58E22D1}" dt="2022-04-28T20:35:46.214" v="210" actId="700"/>
          <ac:spMkLst>
            <pc:docMk/>
            <pc:sldMk cId="1073246315" sldId="652"/>
            <ac:spMk id="6" creationId="{03B6ACD6-1C40-435B-BD93-FA15522A30AD}"/>
          </ac:spMkLst>
        </pc:spChg>
        <pc:spChg chg="add del">
          <ac:chgData name="Mike Taylor" userId="7509a02269088cbc" providerId="LiveId" clId="{F51792A6-3E98-4F1A-B882-FE0BE58E22D1}" dt="2022-04-28T20:35:16.653" v="207" actId="22"/>
          <ac:spMkLst>
            <pc:docMk/>
            <pc:sldMk cId="1073246315" sldId="652"/>
            <ac:spMk id="8" creationId="{B956CF37-87DF-4751-A22B-73F0AEE26261}"/>
          </ac:spMkLst>
        </pc:spChg>
        <pc:picChg chg="del mod">
          <ac:chgData name="Mike Taylor" userId="7509a02269088cbc" providerId="LiveId" clId="{F51792A6-3E98-4F1A-B882-FE0BE58E22D1}" dt="2022-04-28T20:35:11.939" v="205" actId="478"/>
          <ac:picMkLst>
            <pc:docMk/>
            <pc:sldMk cId="1073246315" sldId="652"/>
            <ac:picMk id="5" creationId="{C4752FDA-3EC0-4DEE-B84C-9D304E709AFB}"/>
          </ac:picMkLst>
        </pc:picChg>
        <pc:picChg chg="add del mod">
          <ac:chgData name="Mike Taylor" userId="7509a02269088cbc" providerId="LiveId" clId="{F51792A6-3E98-4F1A-B882-FE0BE58E22D1}" dt="2022-04-29T18:59:41.378" v="1846" actId="21"/>
          <ac:picMkLst>
            <pc:docMk/>
            <pc:sldMk cId="1073246315" sldId="652"/>
            <ac:picMk id="9" creationId="{18579B53-DFBD-4BD6-8E30-1964D8AC0C9B}"/>
          </ac:picMkLst>
        </pc:picChg>
      </pc:sldChg>
      <pc:sldChg chg="modSp mod modTransition modClrScheme chgLayout">
        <pc:chgData name="Mike Taylor" userId="7509a02269088cbc" providerId="LiveId" clId="{F51792A6-3E98-4F1A-B882-FE0BE58E22D1}" dt="2022-04-29T20:10:21.470" v="2283"/>
        <pc:sldMkLst>
          <pc:docMk/>
          <pc:sldMk cId="1540439589" sldId="657"/>
        </pc:sldMkLst>
        <pc:spChg chg="mod ord">
          <ac:chgData name="Mike Taylor" userId="7509a02269088cbc" providerId="LiveId" clId="{F51792A6-3E98-4F1A-B882-FE0BE58E22D1}" dt="2022-04-29T19:01:02.640" v="1858" actId="207"/>
          <ac:spMkLst>
            <pc:docMk/>
            <pc:sldMk cId="1540439589" sldId="657"/>
            <ac:spMk id="2" creationId="{00000000-0000-0000-0000-000000000000}"/>
          </ac:spMkLst>
        </pc:spChg>
        <pc:picChg chg="mod">
          <ac:chgData name="Mike Taylor" userId="7509a02269088cbc" providerId="LiveId" clId="{F51792A6-3E98-4F1A-B882-FE0BE58E22D1}" dt="2022-04-29T19:00:57.930" v="1857"/>
          <ac:picMkLst>
            <pc:docMk/>
            <pc:sldMk cId="1540439589" sldId="657"/>
            <ac:picMk id="3" creationId="{78188DF3-B0A9-466F-B55F-A159B19090B1}"/>
          </ac:picMkLst>
        </pc:picChg>
      </pc:sldChg>
      <pc:sldChg chg="addSp modSp mod modClrScheme chgLayout modNotes">
        <pc:chgData name="Mike Taylor" userId="7509a02269088cbc" providerId="LiveId" clId="{F51792A6-3E98-4F1A-B882-FE0BE58E22D1}" dt="2022-04-29T18:52:06.458" v="1809" actId="1076"/>
        <pc:sldMkLst>
          <pc:docMk/>
          <pc:sldMk cId="940616536" sldId="665"/>
        </pc:sldMkLst>
        <pc:spChg chg="add mod">
          <ac:chgData name="Mike Taylor" userId="7509a02269088cbc" providerId="LiveId" clId="{F51792A6-3E98-4F1A-B882-FE0BE58E22D1}" dt="2022-04-28T20:40:22.508" v="246" actId="1076"/>
          <ac:spMkLst>
            <pc:docMk/>
            <pc:sldMk cId="940616536" sldId="665"/>
            <ac:spMk id="5" creationId="{AE330A02-A29D-403A-982C-9DDAB888983B}"/>
          </ac:spMkLst>
        </pc:spChg>
        <pc:spChg chg="mod">
          <ac:chgData name="Mike Taylor" userId="7509a02269088cbc" providerId="LiveId" clId="{F51792A6-3E98-4F1A-B882-FE0BE58E22D1}" dt="2022-04-29T18:51:51.269" v="1804" actId="1076"/>
          <ac:spMkLst>
            <pc:docMk/>
            <pc:sldMk cId="940616536" sldId="665"/>
            <ac:spMk id="9" creationId="{157FC095-83CF-4F76-AB18-370B6D674BC8}"/>
          </ac:spMkLst>
        </pc:spChg>
        <pc:picChg chg="mod">
          <ac:chgData name="Mike Taylor" userId="7509a02269088cbc" providerId="LiveId" clId="{F51792A6-3E98-4F1A-B882-FE0BE58E22D1}" dt="2022-04-29T18:52:03.169" v="1808" actId="1076"/>
          <ac:picMkLst>
            <pc:docMk/>
            <pc:sldMk cId="940616536" sldId="665"/>
            <ac:picMk id="2" creationId="{55521DCF-A41F-4283-A0A4-65F4104C8580}"/>
          </ac:picMkLst>
        </pc:picChg>
        <pc:picChg chg="mod">
          <ac:chgData name="Mike Taylor" userId="7509a02269088cbc" providerId="LiveId" clId="{F51792A6-3E98-4F1A-B882-FE0BE58E22D1}" dt="2022-04-29T18:52:06.458" v="1809" actId="1076"/>
          <ac:picMkLst>
            <pc:docMk/>
            <pc:sldMk cId="940616536" sldId="665"/>
            <ac:picMk id="3" creationId="{1E5104DF-662F-48AC-8940-9EDF1D8F2657}"/>
          </ac:picMkLst>
        </pc:picChg>
      </pc:sldChg>
      <pc:sldChg chg="addSp delSp modSp mod modClrScheme chgLayout modNotes modNotesTx">
        <pc:chgData name="Mike Taylor" userId="7509a02269088cbc" providerId="LiveId" clId="{F51792A6-3E98-4F1A-B882-FE0BE58E22D1}" dt="2022-04-29T18:55:02.375" v="1832" actId="20577"/>
        <pc:sldMkLst>
          <pc:docMk/>
          <pc:sldMk cId="3666864409" sldId="666"/>
        </pc:sldMkLst>
        <pc:spChg chg="del">
          <ac:chgData name="Mike Taylor" userId="7509a02269088cbc" providerId="LiveId" clId="{F51792A6-3E98-4F1A-B882-FE0BE58E22D1}" dt="2022-04-29T18:51:14.305" v="1798" actId="478"/>
          <ac:spMkLst>
            <pc:docMk/>
            <pc:sldMk cId="3666864409" sldId="666"/>
            <ac:spMk id="3" creationId="{39F36B18-1989-432E-BF88-D32E7D63CE8B}"/>
          </ac:spMkLst>
        </pc:spChg>
        <pc:spChg chg="add mod">
          <ac:chgData name="Mike Taylor" userId="7509a02269088cbc" providerId="LiveId" clId="{F51792A6-3E98-4F1A-B882-FE0BE58E22D1}" dt="2022-04-29T18:54:57.834" v="1829" actId="20577"/>
          <ac:spMkLst>
            <pc:docMk/>
            <pc:sldMk cId="3666864409" sldId="666"/>
            <ac:spMk id="4" creationId="{B0D5C006-E64D-4930-B31A-12882D738E2E}"/>
          </ac:spMkLst>
        </pc:spChg>
        <pc:picChg chg="mod modCrop">
          <ac:chgData name="Mike Taylor" userId="7509a02269088cbc" providerId="LiveId" clId="{F51792A6-3E98-4F1A-B882-FE0BE58E22D1}" dt="2022-04-29T18:52:32.153" v="1815" actId="1076"/>
          <ac:picMkLst>
            <pc:docMk/>
            <pc:sldMk cId="3666864409" sldId="666"/>
            <ac:picMk id="2" creationId="{B47B5223-1181-45DF-9E80-3110885D65EE}"/>
          </ac:picMkLst>
        </pc:picChg>
      </pc:sldChg>
      <pc:sldChg chg="modSp mod">
        <pc:chgData name="Mike Taylor" userId="7509a02269088cbc" providerId="LiveId" clId="{F51792A6-3E98-4F1A-B882-FE0BE58E22D1}" dt="2022-04-28T20:41:38.920" v="252" actId="1076"/>
        <pc:sldMkLst>
          <pc:docMk/>
          <pc:sldMk cId="1701029907" sldId="667"/>
        </pc:sldMkLst>
        <pc:spChg chg="mod">
          <ac:chgData name="Mike Taylor" userId="7509a02269088cbc" providerId="LiveId" clId="{F51792A6-3E98-4F1A-B882-FE0BE58E22D1}" dt="2022-04-28T20:41:21.504" v="249" actId="207"/>
          <ac:spMkLst>
            <pc:docMk/>
            <pc:sldMk cId="1701029907" sldId="667"/>
            <ac:spMk id="9" creationId="{D00362D9-BD54-4378-A8FA-571D236F8010}"/>
          </ac:spMkLst>
        </pc:spChg>
        <pc:picChg chg="mod">
          <ac:chgData name="Mike Taylor" userId="7509a02269088cbc" providerId="LiveId" clId="{F51792A6-3E98-4F1A-B882-FE0BE58E22D1}" dt="2022-04-28T20:41:38.920" v="252" actId="1076"/>
          <ac:picMkLst>
            <pc:docMk/>
            <pc:sldMk cId="1701029907" sldId="667"/>
            <ac:picMk id="3" creationId="{4C7D5241-7E7D-4DB1-8999-4AA2C93958E6}"/>
          </ac:picMkLst>
        </pc:picChg>
        <pc:picChg chg="mod">
          <ac:chgData name="Mike Taylor" userId="7509a02269088cbc" providerId="LiveId" clId="{F51792A6-3E98-4F1A-B882-FE0BE58E22D1}" dt="2022-04-28T20:41:35.313" v="251" actId="1076"/>
          <ac:picMkLst>
            <pc:docMk/>
            <pc:sldMk cId="1701029907" sldId="667"/>
            <ac:picMk id="1030" creationId="{681FDAAE-7B11-4BB1-9FE5-04B52F71EAF0}"/>
          </ac:picMkLst>
        </pc:picChg>
      </pc:sldChg>
      <pc:sldChg chg="modSp mod modClrScheme chgLayout">
        <pc:chgData name="Mike Taylor" userId="7509a02269088cbc" providerId="LiveId" clId="{F51792A6-3E98-4F1A-B882-FE0BE58E22D1}" dt="2022-04-29T18:57:54.280" v="1839" actId="404"/>
        <pc:sldMkLst>
          <pc:docMk/>
          <pc:sldMk cId="1566693206" sldId="668"/>
        </pc:sldMkLst>
        <pc:spChg chg="mod">
          <ac:chgData name="Mike Taylor" userId="7509a02269088cbc" providerId="LiveId" clId="{F51792A6-3E98-4F1A-B882-FE0BE58E22D1}" dt="2022-04-29T18:57:54.280" v="1839" actId="404"/>
          <ac:spMkLst>
            <pc:docMk/>
            <pc:sldMk cId="1566693206" sldId="668"/>
            <ac:spMk id="3" creationId="{3270BD7D-1F08-497A-B9CE-F15D3F84ECC3}"/>
          </ac:spMkLst>
        </pc:spChg>
        <pc:picChg chg="mod">
          <ac:chgData name="Mike Taylor" userId="7509a02269088cbc" providerId="LiveId" clId="{F51792A6-3E98-4F1A-B882-FE0BE58E22D1}" dt="2022-04-29T18:57:09.885" v="1833" actId="1036"/>
          <ac:picMkLst>
            <pc:docMk/>
            <pc:sldMk cId="1566693206" sldId="668"/>
            <ac:picMk id="2" creationId="{FE8004ED-B1C0-400E-9908-E3667CB73241}"/>
          </ac:picMkLst>
        </pc:picChg>
      </pc:sldChg>
      <pc:sldChg chg="modSp mod ord modNotes">
        <pc:chgData name="Mike Taylor" userId="7509a02269088cbc" providerId="LiveId" clId="{F51792A6-3E98-4F1A-B882-FE0BE58E22D1}" dt="2022-04-28T19:41:16.673" v="32" actId="20577"/>
        <pc:sldMkLst>
          <pc:docMk/>
          <pc:sldMk cId="653180271" sldId="678"/>
        </pc:sldMkLst>
        <pc:spChg chg="mod">
          <ac:chgData name="Mike Taylor" userId="7509a02269088cbc" providerId="LiveId" clId="{F51792A6-3E98-4F1A-B882-FE0BE58E22D1}" dt="2022-04-28T19:41:16.673" v="32" actId="20577"/>
          <ac:spMkLst>
            <pc:docMk/>
            <pc:sldMk cId="653180271" sldId="678"/>
            <ac:spMk id="3" creationId="{9C10DC38-50C3-48D3-99FE-FA5AD5A81108}"/>
          </ac:spMkLst>
        </pc:spChg>
      </pc:sldChg>
      <pc:sldChg chg="mod modShow">
        <pc:chgData name="Mike Taylor" userId="7509a02269088cbc" providerId="LiveId" clId="{F51792A6-3E98-4F1A-B882-FE0BE58E22D1}" dt="2022-04-28T19:35:03.319" v="4" actId="729"/>
        <pc:sldMkLst>
          <pc:docMk/>
          <pc:sldMk cId="586070108" sldId="691"/>
        </pc:sldMkLst>
      </pc:sldChg>
      <pc:sldChg chg="modSp del modNotes">
        <pc:chgData name="Mike Taylor" userId="7509a02269088cbc" providerId="LiveId" clId="{F51792A6-3E98-4F1A-B882-FE0BE58E22D1}" dt="2022-04-29T17:56:55.656" v="860" actId="2696"/>
        <pc:sldMkLst>
          <pc:docMk/>
          <pc:sldMk cId="2410310083" sldId="785"/>
        </pc:sldMkLst>
        <pc:spChg chg="mod">
          <ac:chgData name="Mike Taylor" userId="7509a02269088cbc" providerId="LiveId" clId="{F51792A6-3E98-4F1A-B882-FE0BE58E22D1}" dt="2022-04-28T20:26:23.122" v="178" actId="20577"/>
          <ac:spMkLst>
            <pc:docMk/>
            <pc:sldMk cId="2410310083" sldId="785"/>
            <ac:spMk id="6" creationId="{F34B969B-548D-4150-935A-F33218D6C8B4}"/>
          </ac:spMkLst>
        </pc:spChg>
      </pc:sldChg>
      <pc:sldChg chg="addSp delSp modSp mod modNotesTx">
        <pc:chgData name="Mike Taylor" userId="7509a02269088cbc" providerId="LiveId" clId="{F51792A6-3E98-4F1A-B882-FE0BE58E22D1}" dt="2022-04-29T19:10:48.694" v="2085" actId="1035"/>
        <pc:sldMkLst>
          <pc:docMk/>
          <pc:sldMk cId="1403366691" sldId="801"/>
        </pc:sldMkLst>
        <pc:spChg chg="add mod">
          <ac:chgData name="Mike Taylor" userId="7509a02269088cbc" providerId="LiveId" clId="{F51792A6-3E98-4F1A-B882-FE0BE58E22D1}" dt="2022-04-29T19:10:48.694" v="2085" actId="1035"/>
          <ac:spMkLst>
            <pc:docMk/>
            <pc:sldMk cId="1403366691" sldId="801"/>
            <ac:spMk id="2" creationId="{CBA41B40-0089-4B58-B9F6-F7CBD7A9ADD4}"/>
          </ac:spMkLst>
        </pc:spChg>
        <pc:spChg chg="add mod">
          <ac:chgData name="Mike Taylor" userId="7509a02269088cbc" providerId="LiveId" clId="{F51792A6-3E98-4F1A-B882-FE0BE58E22D1}" dt="2022-04-29T19:10:41.851" v="2074" actId="1076"/>
          <ac:spMkLst>
            <pc:docMk/>
            <pc:sldMk cId="1403366691" sldId="801"/>
            <ac:spMk id="3" creationId="{2509F83F-27FA-4F3C-B881-49F3DF364BD3}"/>
          </ac:spMkLst>
        </pc:spChg>
        <pc:spChg chg="mod">
          <ac:chgData name="Mike Taylor" userId="7509a02269088cbc" providerId="LiveId" clId="{F51792A6-3E98-4F1A-B882-FE0BE58E22D1}" dt="2022-04-29T19:10:05.631" v="2005" actId="1076"/>
          <ac:spMkLst>
            <pc:docMk/>
            <pc:sldMk cId="1403366691" sldId="801"/>
            <ac:spMk id="6" creationId="{2A1F354B-D44A-4B47-9E02-0B12108ABA74}"/>
          </ac:spMkLst>
        </pc:spChg>
        <pc:spChg chg="mod">
          <ac:chgData name="Mike Taylor" userId="7509a02269088cbc" providerId="LiveId" clId="{F51792A6-3E98-4F1A-B882-FE0BE58E22D1}" dt="2022-04-29T19:07:00.177" v="1931" actId="1076"/>
          <ac:spMkLst>
            <pc:docMk/>
            <pc:sldMk cId="1403366691" sldId="801"/>
            <ac:spMk id="8" creationId="{F165E322-16C4-4569-B3C7-4CF833610396}"/>
          </ac:spMkLst>
        </pc:spChg>
        <pc:spChg chg="del">
          <ac:chgData name="Mike Taylor" userId="7509a02269088cbc" providerId="LiveId" clId="{F51792A6-3E98-4F1A-B882-FE0BE58E22D1}" dt="2022-04-29T19:07:16.028" v="1934" actId="478"/>
          <ac:spMkLst>
            <pc:docMk/>
            <pc:sldMk cId="1403366691" sldId="801"/>
            <ac:spMk id="12" creationId="{D8965EFE-CB9D-4469-9A70-CEA3F3AEFDFC}"/>
          </ac:spMkLst>
        </pc:spChg>
        <pc:grpChg chg="mod">
          <ac:chgData name="Mike Taylor" userId="7509a02269088cbc" providerId="LiveId" clId="{F51792A6-3E98-4F1A-B882-FE0BE58E22D1}" dt="2022-04-29T19:10:48.694" v="2085" actId="1035"/>
          <ac:grpSpMkLst>
            <pc:docMk/>
            <pc:sldMk cId="1403366691" sldId="801"/>
            <ac:grpSpMk id="5" creationId="{E7802148-E58D-4AB6-A588-13D369824749}"/>
          </ac:grpSpMkLst>
        </pc:grpChg>
        <pc:picChg chg="mod">
          <ac:chgData name="Mike Taylor" userId="7509a02269088cbc" providerId="LiveId" clId="{F51792A6-3E98-4F1A-B882-FE0BE58E22D1}" dt="2022-04-29T19:07:07.528" v="1933" actId="1076"/>
          <ac:picMkLst>
            <pc:docMk/>
            <pc:sldMk cId="1403366691" sldId="801"/>
            <ac:picMk id="7" creationId="{AA07B002-A38C-453C-993B-A67CFCB017A8}"/>
          </ac:picMkLst>
        </pc:picChg>
      </pc:sldChg>
      <pc:sldChg chg="addSp delSp modSp del mod">
        <pc:chgData name="Mike Taylor" userId="7509a02269088cbc" providerId="LiveId" clId="{F51792A6-3E98-4F1A-B882-FE0BE58E22D1}" dt="2022-04-29T19:04:38.057" v="1886" actId="2696"/>
        <pc:sldMkLst>
          <pc:docMk/>
          <pc:sldMk cId="1521502295" sldId="808"/>
        </pc:sldMkLst>
        <pc:spChg chg="add del mod">
          <ac:chgData name="Mike Taylor" userId="7509a02269088cbc" providerId="LiveId" clId="{F51792A6-3E98-4F1A-B882-FE0BE58E22D1}" dt="2022-04-28T20:42:48.368" v="261" actId="478"/>
          <ac:spMkLst>
            <pc:docMk/>
            <pc:sldMk cId="1521502295" sldId="808"/>
            <ac:spMk id="3" creationId="{07B3528C-E350-4E24-917D-E293317D3D3F}"/>
          </ac:spMkLst>
        </pc:spChg>
        <pc:spChg chg="add ord">
          <ac:chgData name="Mike Taylor" userId="7509a02269088cbc" providerId="LiveId" clId="{F51792A6-3E98-4F1A-B882-FE0BE58E22D1}" dt="2022-04-28T20:43:01.440" v="263" actId="167"/>
          <ac:spMkLst>
            <pc:docMk/>
            <pc:sldMk cId="1521502295" sldId="808"/>
            <ac:spMk id="4" creationId="{ACBC3E7E-B99E-4572-A719-675995E6DC7C}"/>
          </ac:spMkLst>
        </pc:spChg>
        <pc:spChg chg="del">
          <ac:chgData name="Mike Taylor" userId="7509a02269088cbc" providerId="LiveId" clId="{F51792A6-3E98-4F1A-B882-FE0BE58E22D1}" dt="2022-04-28T20:43:22.427" v="267" actId="478"/>
          <ac:spMkLst>
            <pc:docMk/>
            <pc:sldMk cId="1521502295" sldId="808"/>
            <ac:spMk id="6" creationId="{790139F4-3EE2-4B0D-B567-3CFB2ACBBA75}"/>
          </ac:spMkLst>
        </pc:spChg>
        <pc:spChg chg="add mod">
          <ac:chgData name="Mike Taylor" userId="7509a02269088cbc" providerId="LiveId" clId="{F51792A6-3E98-4F1A-B882-FE0BE58E22D1}" dt="2022-04-28T20:43:22.427" v="267" actId="478"/>
          <ac:spMkLst>
            <pc:docMk/>
            <pc:sldMk cId="1521502295" sldId="808"/>
            <ac:spMk id="7" creationId="{B9F74A9D-CC3C-472F-A67C-AE2EED582BD1}"/>
          </ac:spMkLst>
        </pc:spChg>
        <pc:picChg chg="mod">
          <ac:chgData name="Mike Taylor" userId="7509a02269088cbc" providerId="LiveId" clId="{F51792A6-3E98-4F1A-B882-FE0BE58E22D1}" dt="2022-04-28T20:43:09.442" v="266" actId="1076"/>
          <ac:picMkLst>
            <pc:docMk/>
            <pc:sldMk cId="1521502295" sldId="808"/>
            <ac:picMk id="8" creationId="{C3655A3A-7341-49E8-8FC9-29E9A8B3197A}"/>
          </ac:picMkLst>
        </pc:picChg>
      </pc:sldChg>
      <pc:sldChg chg="delSp modSp mod">
        <pc:chgData name="Mike Taylor" userId="7509a02269088cbc" providerId="LiveId" clId="{F51792A6-3E98-4F1A-B882-FE0BE58E22D1}" dt="2022-04-29T19:51:01.379" v="2179" actId="1076"/>
        <pc:sldMkLst>
          <pc:docMk/>
          <pc:sldMk cId="1583633973" sldId="814"/>
        </pc:sldMkLst>
        <pc:spChg chg="del">
          <ac:chgData name="Mike Taylor" userId="7509a02269088cbc" providerId="LiveId" clId="{F51792A6-3E98-4F1A-B882-FE0BE58E22D1}" dt="2022-04-29T19:50:55.606" v="2176" actId="478"/>
          <ac:spMkLst>
            <pc:docMk/>
            <pc:sldMk cId="1583633973" sldId="814"/>
            <ac:spMk id="5" creationId="{9DF75CB1-F280-443D-B8DE-CE1204C0F9AA}"/>
          </ac:spMkLst>
        </pc:spChg>
        <pc:picChg chg="mod">
          <ac:chgData name="Mike Taylor" userId="7509a02269088cbc" providerId="LiveId" clId="{F51792A6-3E98-4F1A-B882-FE0BE58E22D1}" dt="2022-04-29T19:51:01.379" v="2179" actId="1076"/>
          <ac:picMkLst>
            <pc:docMk/>
            <pc:sldMk cId="1583633973" sldId="814"/>
            <ac:picMk id="4" creationId="{6F2D20B9-696B-4B1F-827F-96799E254862}"/>
          </ac:picMkLst>
        </pc:picChg>
      </pc:sldChg>
      <pc:sldChg chg="add del setBg modNotes">
        <pc:chgData name="Mike Taylor" userId="7509a02269088cbc" providerId="LiveId" clId="{F51792A6-3E98-4F1A-B882-FE0BE58E22D1}" dt="2022-05-01T18:04:34.842" v="3243"/>
        <pc:sldMkLst>
          <pc:docMk/>
          <pc:sldMk cId="2042339628" sldId="816"/>
        </pc:sldMkLst>
      </pc:sldChg>
      <pc:sldChg chg="modSp">
        <pc:chgData name="Mike Taylor" userId="7509a02269088cbc" providerId="LiveId" clId="{F51792A6-3E98-4F1A-B882-FE0BE58E22D1}" dt="2022-04-29T19:52:23.330" v="2205" actId="403"/>
        <pc:sldMkLst>
          <pc:docMk/>
          <pc:sldMk cId="261982777" sldId="820"/>
        </pc:sldMkLst>
        <pc:spChg chg="mod">
          <ac:chgData name="Mike Taylor" userId="7509a02269088cbc" providerId="LiveId" clId="{F51792A6-3E98-4F1A-B882-FE0BE58E22D1}" dt="2022-04-29T19:52:23.330" v="2205" actId="403"/>
          <ac:spMkLst>
            <pc:docMk/>
            <pc:sldMk cId="261982777" sldId="820"/>
            <ac:spMk id="14" creationId="{5C6DAFBD-D668-4295-8516-1E5541A7F803}"/>
          </ac:spMkLst>
        </pc:spChg>
      </pc:sldChg>
      <pc:sldChg chg="mod modShow">
        <pc:chgData name="Mike Taylor" userId="7509a02269088cbc" providerId="LiveId" clId="{F51792A6-3E98-4F1A-B882-FE0BE58E22D1}" dt="2022-04-28T19:34:56.022" v="2" actId="729"/>
        <pc:sldMkLst>
          <pc:docMk/>
          <pc:sldMk cId="257992626" sldId="822"/>
        </pc:sldMkLst>
      </pc:sldChg>
      <pc:sldChg chg="addSp delSp modSp mod modTransition modNotesTx">
        <pc:chgData name="Mike Taylor" userId="7509a02269088cbc" providerId="LiveId" clId="{F51792A6-3E98-4F1A-B882-FE0BE58E22D1}" dt="2022-05-01T13:28:31.516" v="2611" actId="20577"/>
        <pc:sldMkLst>
          <pc:docMk/>
          <pc:sldMk cId="3805162284" sldId="823"/>
        </pc:sldMkLst>
        <pc:spChg chg="mod">
          <ac:chgData name="Mike Taylor" userId="7509a02269088cbc" providerId="LiveId" clId="{F51792A6-3E98-4F1A-B882-FE0BE58E22D1}" dt="2022-04-29T20:09:06.267" v="2269" actId="14100"/>
          <ac:spMkLst>
            <pc:docMk/>
            <pc:sldMk cId="3805162284" sldId="823"/>
            <ac:spMk id="2" creationId="{8102E9D3-4873-4B18-A47C-C79B13FA4578}"/>
          </ac:spMkLst>
        </pc:spChg>
        <pc:spChg chg="mod">
          <ac:chgData name="Mike Taylor" userId="7509a02269088cbc" providerId="LiveId" clId="{F51792A6-3E98-4F1A-B882-FE0BE58E22D1}" dt="2022-04-29T20:09:36.508" v="2279" actId="12788"/>
          <ac:spMkLst>
            <pc:docMk/>
            <pc:sldMk cId="3805162284" sldId="823"/>
            <ac:spMk id="6" creationId="{108222F5-FC4C-4ACD-9C1E-F513A2A204FE}"/>
          </ac:spMkLst>
        </pc:spChg>
        <pc:spChg chg="mod">
          <ac:chgData name="Mike Taylor" userId="7509a02269088cbc" providerId="LiveId" clId="{F51792A6-3E98-4F1A-B882-FE0BE58E22D1}" dt="2022-04-29T20:09:44.969" v="2280" actId="1076"/>
          <ac:spMkLst>
            <pc:docMk/>
            <pc:sldMk cId="3805162284" sldId="823"/>
            <ac:spMk id="7" creationId="{32ADF34E-0E03-4E6F-AE32-4E260337F717}"/>
          </ac:spMkLst>
        </pc:spChg>
        <pc:picChg chg="add mod">
          <ac:chgData name="Mike Taylor" userId="7509a02269088cbc" providerId="LiveId" clId="{F51792A6-3E98-4F1A-B882-FE0BE58E22D1}" dt="2022-04-28T19:49:58.953" v="75" actId="1076"/>
          <ac:picMkLst>
            <pc:docMk/>
            <pc:sldMk cId="3805162284" sldId="823"/>
            <ac:picMk id="3" creationId="{FBE8535B-72F3-4223-BB0D-6F75B7058BC3}"/>
          </ac:picMkLst>
        </pc:picChg>
        <pc:picChg chg="del">
          <ac:chgData name="Mike Taylor" userId="7509a02269088cbc" providerId="LiveId" clId="{F51792A6-3E98-4F1A-B882-FE0BE58E22D1}" dt="2022-04-29T20:08:52.162" v="2266" actId="478"/>
          <ac:picMkLst>
            <pc:docMk/>
            <pc:sldMk cId="3805162284" sldId="823"/>
            <ac:picMk id="4" creationId="{6E820447-65C4-47D1-82F4-2A4B69B98ED4}"/>
          </ac:picMkLst>
        </pc:picChg>
        <pc:picChg chg="add mod">
          <ac:chgData name="Mike Taylor" userId="7509a02269088cbc" providerId="LiveId" clId="{F51792A6-3E98-4F1A-B882-FE0BE58E22D1}" dt="2022-04-29T20:09:59.042" v="2282" actId="1440"/>
          <ac:picMkLst>
            <pc:docMk/>
            <pc:sldMk cId="3805162284" sldId="823"/>
            <ac:picMk id="1026" creationId="{25426442-9314-4F72-97D9-DFBBB62FFB50}"/>
          </ac:picMkLst>
        </pc:picChg>
      </pc:sldChg>
      <pc:sldChg chg="mod modShow">
        <pc:chgData name="Mike Taylor" userId="7509a02269088cbc" providerId="LiveId" clId="{F51792A6-3E98-4F1A-B882-FE0BE58E22D1}" dt="2022-04-28T19:34:58.881" v="3" actId="729"/>
        <pc:sldMkLst>
          <pc:docMk/>
          <pc:sldMk cId="2344410920" sldId="824"/>
        </pc:sldMkLst>
      </pc:sldChg>
      <pc:sldChg chg="del">
        <pc:chgData name="Mike Taylor" userId="7509a02269088cbc" providerId="LiveId" clId="{F51792A6-3E98-4F1A-B882-FE0BE58E22D1}" dt="2022-04-28T19:35:08.852" v="5" actId="2696"/>
        <pc:sldMkLst>
          <pc:docMk/>
          <pc:sldMk cId="3129839420" sldId="825"/>
        </pc:sldMkLst>
      </pc:sldChg>
      <pc:sldChg chg="addSp delSp modSp mod ord delAnim">
        <pc:chgData name="Mike Taylor" userId="7509a02269088cbc" providerId="LiveId" clId="{F51792A6-3E98-4F1A-B882-FE0BE58E22D1}" dt="2022-04-28T19:49:05.251" v="66"/>
        <pc:sldMkLst>
          <pc:docMk/>
          <pc:sldMk cId="3324116559" sldId="826"/>
        </pc:sldMkLst>
        <pc:picChg chg="del">
          <ac:chgData name="Mike Taylor" userId="7509a02269088cbc" providerId="LiveId" clId="{F51792A6-3E98-4F1A-B882-FE0BE58E22D1}" dt="2022-04-28T19:48:01.415" v="52" actId="478"/>
          <ac:picMkLst>
            <pc:docMk/>
            <pc:sldMk cId="3324116559" sldId="826"/>
            <ac:picMk id="3" creationId="{FE301ED9-F9DE-4500-9C50-925F63982AC6}"/>
          </ac:picMkLst>
        </pc:picChg>
        <pc:picChg chg="add mod modCrop">
          <ac:chgData name="Mike Taylor" userId="7509a02269088cbc" providerId="LiveId" clId="{F51792A6-3E98-4F1A-B882-FE0BE58E22D1}" dt="2022-04-28T19:48:45.984" v="64" actId="1076"/>
          <ac:picMkLst>
            <pc:docMk/>
            <pc:sldMk cId="3324116559" sldId="826"/>
            <ac:picMk id="4" creationId="{E77F682D-B3EE-4723-A9C7-EBDFEFF33770}"/>
          </ac:picMkLst>
        </pc:picChg>
        <pc:picChg chg="mod ord">
          <ac:chgData name="Mike Taylor" userId="7509a02269088cbc" providerId="LiveId" clId="{F51792A6-3E98-4F1A-B882-FE0BE58E22D1}" dt="2022-04-28T19:48:45.984" v="64" actId="1076"/>
          <ac:picMkLst>
            <pc:docMk/>
            <pc:sldMk cId="3324116559" sldId="826"/>
            <ac:picMk id="6" creationId="{982699D3-BE0F-4A5D-8C2A-5F56B2F90BA9}"/>
          </ac:picMkLst>
        </pc:picChg>
      </pc:sldChg>
      <pc:sldChg chg="addSp delSp modSp mod modClrScheme modAnim chgLayout">
        <pc:chgData name="Mike Taylor" userId="7509a02269088cbc" providerId="LiveId" clId="{F51792A6-3E98-4F1A-B882-FE0BE58E22D1}" dt="2022-04-29T18:45:24.708" v="1655" actId="108"/>
        <pc:sldMkLst>
          <pc:docMk/>
          <pc:sldMk cId="2200601432" sldId="827"/>
        </pc:sldMkLst>
        <pc:spChg chg="mod">
          <ac:chgData name="Mike Taylor" userId="7509a02269088cbc" providerId="LiveId" clId="{F51792A6-3E98-4F1A-B882-FE0BE58E22D1}" dt="2022-04-29T18:39:19.820" v="1600" actId="1076"/>
          <ac:spMkLst>
            <pc:docMk/>
            <pc:sldMk cId="2200601432" sldId="827"/>
            <ac:spMk id="5" creationId="{48DD720E-F42C-4BC1-9E0F-83B72575B91A}"/>
          </ac:spMkLst>
        </pc:spChg>
        <pc:spChg chg="add mod">
          <ac:chgData name="Mike Taylor" userId="7509a02269088cbc" providerId="LiveId" clId="{F51792A6-3E98-4F1A-B882-FE0BE58E22D1}" dt="2022-04-29T18:45:24.708" v="1655" actId="108"/>
          <ac:spMkLst>
            <pc:docMk/>
            <pc:sldMk cId="2200601432" sldId="827"/>
            <ac:spMk id="7" creationId="{7B567A50-CA35-407D-AE33-8BC6C83F8A6E}"/>
          </ac:spMkLst>
        </pc:spChg>
        <pc:picChg chg="del">
          <ac:chgData name="Mike Taylor" userId="7509a02269088cbc" providerId="LiveId" clId="{F51792A6-3E98-4F1A-B882-FE0BE58E22D1}" dt="2022-04-29T18:39:09.641" v="1598" actId="478"/>
          <ac:picMkLst>
            <pc:docMk/>
            <pc:sldMk cId="2200601432" sldId="827"/>
            <ac:picMk id="2" creationId="{062AA433-4CC2-4608-A1AD-F5E967A4CE72}"/>
          </ac:picMkLst>
        </pc:picChg>
        <pc:picChg chg="del">
          <ac:chgData name="Mike Taylor" userId="7509a02269088cbc" providerId="LiveId" clId="{F51792A6-3E98-4F1A-B882-FE0BE58E22D1}" dt="2022-04-29T18:39:08.129" v="1596" actId="478"/>
          <ac:picMkLst>
            <pc:docMk/>
            <pc:sldMk cId="2200601432" sldId="827"/>
            <ac:picMk id="3" creationId="{1FEFB0DE-5AB5-4E12-B158-5DFFDDF4CFFB}"/>
          </ac:picMkLst>
        </pc:picChg>
        <pc:picChg chg="del">
          <ac:chgData name="Mike Taylor" userId="7509a02269088cbc" providerId="LiveId" clId="{F51792A6-3E98-4F1A-B882-FE0BE58E22D1}" dt="2022-04-29T18:39:08.947" v="1597" actId="478"/>
          <ac:picMkLst>
            <pc:docMk/>
            <pc:sldMk cId="2200601432" sldId="827"/>
            <ac:picMk id="4" creationId="{BAFD388C-73BF-40FE-B2E6-0E5D5F211000}"/>
          </ac:picMkLst>
        </pc:picChg>
        <pc:picChg chg="add mod">
          <ac:chgData name="Mike Taylor" userId="7509a02269088cbc" providerId="LiveId" clId="{F51792A6-3E98-4F1A-B882-FE0BE58E22D1}" dt="2022-04-29T18:39:33.084" v="1605" actId="14100"/>
          <ac:picMkLst>
            <pc:docMk/>
            <pc:sldMk cId="2200601432" sldId="827"/>
            <ac:picMk id="6" creationId="{57713BD3-B838-4CF1-AF21-EAFA0E9F8C0E}"/>
          </ac:picMkLst>
        </pc:picChg>
      </pc:sldChg>
      <pc:sldChg chg="modSp mod modClrScheme chgLayout">
        <pc:chgData name="Mike Taylor" userId="7509a02269088cbc" providerId="LiveId" clId="{F51792A6-3E98-4F1A-B882-FE0BE58E22D1}" dt="2022-04-29T18:45:46.620" v="1656" actId="1076"/>
        <pc:sldMkLst>
          <pc:docMk/>
          <pc:sldMk cId="2502272110" sldId="828"/>
        </pc:sldMkLst>
        <pc:spChg chg="mod">
          <ac:chgData name="Mike Taylor" userId="7509a02269088cbc" providerId="LiveId" clId="{F51792A6-3E98-4F1A-B882-FE0BE58E22D1}" dt="2022-04-29T18:45:17.769" v="1654" actId="14100"/>
          <ac:spMkLst>
            <pc:docMk/>
            <pc:sldMk cId="2502272110" sldId="828"/>
            <ac:spMk id="5" creationId="{65D17173-E4A9-4581-BAE6-C2AC26CBD405}"/>
          </ac:spMkLst>
        </pc:spChg>
        <pc:picChg chg="mod">
          <ac:chgData name="Mike Taylor" userId="7509a02269088cbc" providerId="LiveId" clId="{F51792A6-3E98-4F1A-B882-FE0BE58E22D1}" dt="2022-04-29T18:45:46.620" v="1656" actId="1076"/>
          <ac:picMkLst>
            <pc:docMk/>
            <pc:sldMk cId="2502272110" sldId="828"/>
            <ac:picMk id="2" creationId="{2CDB3F67-05DE-4FEB-BE2C-28E9002B80AD}"/>
          </ac:picMkLst>
        </pc:picChg>
      </pc:sldChg>
      <pc:sldChg chg="modSp mod modTransition setBg modClrScheme chgLayout">
        <pc:chgData name="Mike Taylor" userId="7509a02269088cbc" providerId="LiveId" clId="{F51792A6-3E98-4F1A-B882-FE0BE58E22D1}" dt="2022-04-29T20:10:21.470" v="2283"/>
        <pc:sldMkLst>
          <pc:docMk/>
          <pc:sldMk cId="4207479074" sldId="829"/>
        </pc:sldMkLst>
        <pc:spChg chg="mod">
          <ac:chgData name="Mike Taylor" userId="7509a02269088cbc" providerId="LiveId" clId="{F51792A6-3E98-4F1A-B882-FE0BE58E22D1}" dt="2022-04-29T19:53:49.589" v="2207" actId="403"/>
          <ac:spMkLst>
            <pc:docMk/>
            <pc:sldMk cId="4207479074" sldId="829"/>
            <ac:spMk id="3" creationId="{27D45CD3-7ACB-4E34-8F81-25BB20BA8622}"/>
          </ac:spMkLst>
        </pc:spChg>
      </pc:sldChg>
      <pc:sldChg chg="addSp delSp modSp mod modNotes modNotesTx">
        <pc:chgData name="Mike Taylor" userId="7509a02269088cbc" providerId="LiveId" clId="{F51792A6-3E98-4F1A-B882-FE0BE58E22D1}" dt="2022-05-01T13:36:21.418" v="2818" actId="20577"/>
        <pc:sldMkLst>
          <pc:docMk/>
          <pc:sldMk cId="2162844334" sldId="830"/>
        </pc:sldMkLst>
        <pc:spChg chg="mod">
          <ac:chgData name="Mike Taylor" userId="7509a02269088cbc" providerId="LiveId" clId="{F51792A6-3E98-4F1A-B882-FE0BE58E22D1}" dt="2022-04-29T17:09:00.422" v="395" actId="20577"/>
          <ac:spMkLst>
            <pc:docMk/>
            <pc:sldMk cId="2162844334" sldId="830"/>
            <ac:spMk id="3" creationId="{17999703-9730-425D-9223-D3CDA555C58C}"/>
          </ac:spMkLst>
        </pc:spChg>
        <pc:spChg chg="add mod">
          <ac:chgData name="Mike Taylor" userId="7509a02269088cbc" providerId="LiveId" clId="{F51792A6-3E98-4F1A-B882-FE0BE58E22D1}" dt="2022-04-29T19:27:51.934" v="2096" actId="403"/>
          <ac:spMkLst>
            <pc:docMk/>
            <pc:sldMk cId="2162844334" sldId="830"/>
            <ac:spMk id="7" creationId="{3FC57030-42A1-4FB7-9A31-D0DFC6E438E2}"/>
          </ac:spMkLst>
        </pc:spChg>
        <pc:picChg chg="del">
          <ac:chgData name="Mike Taylor" userId="7509a02269088cbc" providerId="LiveId" clId="{F51792A6-3E98-4F1A-B882-FE0BE58E22D1}" dt="2022-04-29T17:09:05.828" v="396" actId="478"/>
          <ac:picMkLst>
            <pc:docMk/>
            <pc:sldMk cId="2162844334" sldId="830"/>
            <ac:picMk id="2049" creationId="{B02476CD-0DAB-45E9-AA9F-0B01363ABCED}"/>
          </ac:picMkLst>
        </pc:picChg>
        <pc:picChg chg="mod">
          <ac:chgData name="Mike Taylor" userId="7509a02269088cbc" providerId="LiveId" clId="{F51792A6-3E98-4F1A-B882-FE0BE58E22D1}" dt="2022-04-29T19:31:36.930" v="2100" actId="1035"/>
          <ac:picMkLst>
            <pc:docMk/>
            <pc:sldMk cId="2162844334" sldId="830"/>
            <ac:picMk id="3074" creationId="{33FD1A67-896F-444D-AC4D-8570D10C20DA}"/>
          </ac:picMkLst>
        </pc:picChg>
      </pc:sldChg>
      <pc:sldChg chg="addSp delSp modSp mod modNotes modNotesTx">
        <pc:chgData name="Mike Taylor" userId="7509a02269088cbc" providerId="LiveId" clId="{F51792A6-3E98-4F1A-B882-FE0BE58E22D1}" dt="2022-05-01T13:45:44.669" v="3129" actId="20577"/>
        <pc:sldMkLst>
          <pc:docMk/>
          <pc:sldMk cId="3050996664" sldId="831"/>
        </pc:sldMkLst>
        <pc:spChg chg="mod">
          <ac:chgData name="Mike Taylor" userId="7509a02269088cbc" providerId="LiveId" clId="{F51792A6-3E98-4F1A-B882-FE0BE58E22D1}" dt="2022-04-29T17:09:39.614" v="406" actId="1076"/>
          <ac:spMkLst>
            <pc:docMk/>
            <pc:sldMk cId="3050996664" sldId="831"/>
            <ac:spMk id="3" creationId="{17999703-9730-425D-9223-D3CDA555C58C}"/>
          </ac:spMkLst>
        </pc:spChg>
        <pc:spChg chg="del">
          <ac:chgData name="Mike Taylor" userId="7509a02269088cbc" providerId="LiveId" clId="{F51792A6-3E98-4F1A-B882-FE0BE58E22D1}" dt="2022-04-28T20:49:46.571" v="333" actId="478"/>
          <ac:spMkLst>
            <pc:docMk/>
            <pc:sldMk cId="3050996664" sldId="831"/>
            <ac:spMk id="5" creationId="{00000000-0000-0000-0000-000000000000}"/>
          </ac:spMkLst>
        </pc:spChg>
        <pc:spChg chg="add mod">
          <ac:chgData name="Mike Taylor" userId="7509a02269088cbc" providerId="LiveId" clId="{F51792A6-3E98-4F1A-B882-FE0BE58E22D1}" dt="2022-04-29T19:34:22.140" v="2128" actId="1076"/>
          <ac:spMkLst>
            <pc:docMk/>
            <pc:sldMk cId="3050996664" sldId="831"/>
            <ac:spMk id="6" creationId="{A6B4DCFB-FE57-49E3-9BB5-CD5EBCB24503}"/>
          </ac:spMkLst>
        </pc:spChg>
        <pc:picChg chg="del">
          <ac:chgData name="Mike Taylor" userId="7509a02269088cbc" providerId="LiveId" clId="{F51792A6-3E98-4F1A-B882-FE0BE58E22D1}" dt="2022-04-29T17:09:36.192" v="405" actId="478"/>
          <ac:picMkLst>
            <pc:docMk/>
            <pc:sldMk cId="3050996664" sldId="831"/>
            <ac:picMk id="2049" creationId="{B02476CD-0DAB-45E9-AA9F-0B01363ABCED}"/>
          </ac:picMkLst>
        </pc:picChg>
        <pc:picChg chg="mod">
          <ac:chgData name="Mike Taylor" userId="7509a02269088cbc" providerId="LiveId" clId="{F51792A6-3E98-4F1A-B882-FE0BE58E22D1}" dt="2022-04-29T19:34:19.766" v="2127" actId="1076"/>
          <ac:picMkLst>
            <pc:docMk/>
            <pc:sldMk cId="3050996664" sldId="831"/>
            <ac:picMk id="4098" creationId="{B5C0D0D0-8998-49B5-8E19-6083181647BE}"/>
          </ac:picMkLst>
        </pc:picChg>
      </pc:sldChg>
      <pc:sldChg chg="addSp delSp modSp mod modNotesTx">
        <pc:chgData name="Mike Taylor" userId="7509a02269088cbc" providerId="LiveId" clId="{F51792A6-3E98-4F1A-B882-FE0BE58E22D1}" dt="2022-05-01T13:49:46.771" v="3240" actId="20577"/>
        <pc:sldMkLst>
          <pc:docMk/>
          <pc:sldMk cId="845861509" sldId="832"/>
        </pc:sldMkLst>
        <pc:spChg chg="mod">
          <ac:chgData name="Mike Taylor" userId="7509a02269088cbc" providerId="LiveId" clId="{F51792A6-3E98-4F1A-B882-FE0BE58E22D1}" dt="2022-04-29T17:10:00.319" v="416" actId="1076"/>
          <ac:spMkLst>
            <pc:docMk/>
            <pc:sldMk cId="845861509" sldId="832"/>
            <ac:spMk id="3" creationId="{17999703-9730-425D-9223-D3CDA555C58C}"/>
          </ac:spMkLst>
        </pc:spChg>
        <pc:spChg chg="del">
          <ac:chgData name="Mike Taylor" userId="7509a02269088cbc" providerId="LiveId" clId="{F51792A6-3E98-4F1A-B882-FE0BE58E22D1}" dt="2022-04-28T20:51:18.132" v="360" actId="478"/>
          <ac:spMkLst>
            <pc:docMk/>
            <pc:sldMk cId="845861509" sldId="832"/>
            <ac:spMk id="5" creationId="{00000000-0000-0000-0000-000000000000}"/>
          </ac:spMkLst>
        </pc:spChg>
        <pc:spChg chg="add mod">
          <ac:chgData name="Mike Taylor" userId="7509a02269088cbc" providerId="LiveId" clId="{F51792A6-3E98-4F1A-B882-FE0BE58E22D1}" dt="2022-04-29T19:44:15.863" v="2149" actId="1076"/>
          <ac:spMkLst>
            <pc:docMk/>
            <pc:sldMk cId="845861509" sldId="832"/>
            <ac:spMk id="6" creationId="{22F2ACE2-8411-44D8-AC71-C88D6DC59E2F}"/>
          </ac:spMkLst>
        </pc:spChg>
        <pc:picChg chg="del mod">
          <ac:chgData name="Mike Taylor" userId="7509a02269088cbc" providerId="LiveId" clId="{F51792A6-3E98-4F1A-B882-FE0BE58E22D1}" dt="2022-04-29T17:09:57.865" v="415" actId="478"/>
          <ac:picMkLst>
            <pc:docMk/>
            <pc:sldMk cId="845861509" sldId="832"/>
            <ac:picMk id="2049" creationId="{B02476CD-0DAB-45E9-AA9F-0B01363ABCED}"/>
          </ac:picMkLst>
        </pc:picChg>
        <pc:picChg chg="mod">
          <ac:chgData name="Mike Taylor" userId="7509a02269088cbc" providerId="LiveId" clId="{F51792A6-3E98-4F1A-B882-FE0BE58E22D1}" dt="2022-04-29T19:50:11.429" v="2175" actId="1076"/>
          <ac:picMkLst>
            <pc:docMk/>
            <pc:sldMk cId="845861509" sldId="832"/>
            <ac:picMk id="5122" creationId="{02C49B6A-A56F-4F5A-B209-82C4EC1A22A1}"/>
          </ac:picMkLst>
        </pc:picChg>
      </pc:sldChg>
      <pc:sldChg chg="modSp add mod ord modNotes">
        <pc:chgData name="Mike Taylor" userId="7509a02269088cbc" providerId="LiveId" clId="{F51792A6-3E98-4F1A-B882-FE0BE58E22D1}" dt="2022-04-28T19:50:16.986" v="77" actId="166"/>
        <pc:sldMkLst>
          <pc:docMk/>
          <pc:sldMk cId="50620570" sldId="833"/>
        </pc:sldMkLst>
        <pc:picChg chg="mod ord">
          <ac:chgData name="Mike Taylor" userId="7509a02269088cbc" providerId="LiveId" clId="{F51792A6-3E98-4F1A-B882-FE0BE58E22D1}" dt="2022-04-28T19:50:16.986" v="77" actId="166"/>
          <ac:picMkLst>
            <pc:docMk/>
            <pc:sldMk cId="50620570" sldId="833"/>
            <ac:picMk id="8" creationId="{83C93B55-D677-48E7-AAF6-16B777DF40FA}"/>
          </ac:picMkLst>
        </pc:picChg>
      </pc:sldChg>
      <pc:sldChg chg="addSp delSp modSp mod modClrScheme chgLayout modNotes modNotesTx">
        <pc:chgData name="Mike Taylor" userId="7509a02269088cbc" providerId="LiveId" clId="{F51792A6-3E98-4F1A-B882-FE0BE58E22D1}" dt="2022-05-01T13:29:11.760" v="2625" actId="20577"/>
        <pc:sldMkLst>
          <pc:docMk/>
          <pc:sldMk cId="512967179" sldId="834"/>
        </pc:sldMkLst>
        <pc:spChg chg="mod ord">
          <ac:chgData name="Mike Taylor" userId="7509a02269088cbc" providerId="LiveId" clId="{F51792A6-3E98-4F1A-B882-FE0BE58E22D1}" dt="2022-04-29T20:05:54.630" v="2253" actId="14100"/>
          <ac:spMkLst>
            <pc:docMk/>
            <pc:sldMk cId="512967179" sldId="834"/>
            <ac:spMk id="2" creationId="{CE146C26-7BC3-45FC-BFE8-75850025A059}"/>
          </ac:spMkLst>
        </pc:spChg>
        <pc:grpChg chg="del">
          <ac:chgData name="Mike Taylor" userId="7509a02269088cbc" providerId="LiveId" clId="{F51792A6-3E98-4F1A-B882-FE0BE58E22D1}" dt="2022-04-29T17:40:15.524" v="519" actId="478"/>
          <ac:grpSpMkLst>
            <pc:docMk/>
            <pc:sldMk cId="512967179" sldId="834"/>
            <ac:grpSpMk id="12" creationId="{A53F7123-618F-432A-B5FF-B00580EFA8E0}"/>
          </ac:grpSpMkLst>
        </pc:grpChg>
        <pc:picChg chg="add del mod">
          <ac:chgData name="Mike Taylor" userId="7509a02269088cbc" providerId="LiveId" clId="{F51792A6-3E98-4F1A-B882-FE0BE58E22D1}" dt="2022-04-29T17:41:43.584" v="525" actId="478"/>
          <ac:picMkLst>
            <pc:docMk/>
            <pc:sldMk cId="512967179" sldId="834"/>
            <ac:picMk id="4" creationId="{59270C77-BD7A-4B17-958A-88073A7BF2E0}"/>
          </ac:picMkLst>
        </pc:picChg>
        <pc:picChg chg="add del mod">
          <ac:chgData name="Mike Taylor" userId="7509a02269088cbc" providerId="LiveId" clId="{F51792A6-3E98-4F1A-B882-FE0BE58E22D1}" dt="2022-04-29T17:41:43.584" v="525" actId="478"/>
          <ac:picMkLst>
            <pc:docMk/>
            <pc:sldMk cId="512967179" sldId="834"/>
            <ac:picMk id="6" creationId="{18532F44-ED33-4BB5-B29C-67BFD4E49C98}"/>
          </ac:picMkLst>
        </pc:picChg>
        <pc:picChg chg="add mod">
          <ac:chgData name="Mike Taylor" userId="7509a02269088cbc" providerId="LiveId" clId="{F51792A6-3E98-4F1A-B882-FE0BE58E22D1}" dt="2022-04-29T19:02:50.566" v="1879" actId="1076"/>
          <ac:picMkLst>
            <pc:docMk/>
            <pc:sldMk cId="512967179" sldId="834"/>
            <ac:picMk id="7" creationId="{805612F3-670F-4FD7-B121-B625529B3A13}"/>
          </ac:picMkLst>
        </pc:picChg>
      </pc:sldChg>
      <pc:sldChg chg="addSp delSp modSp new mod modTransition modClrScheme modAnim chgLayout modNotes modNotesTx">
        <pc:chgData name="Mike Taylor" userId="7509a02269088cbc" providerId="LiveId" clId="{F51792A6-3E98-4F1A-B882-FE0BE58E22D1}" dt="2022-05-01T13:30:23.128" v="2639" actId="20577"/>
        <pc:sldMkLst>
          <pc:docMk/>
          <pc:sldMk cId="2028769834" sldId="835"/>
        </pc:sldMkLst>
        <pc:spChg chg="add del mod ord">
          <ac:chgData name="Mike Taylor" userId="7509a02269088cbc" providerId="LiveId" clId="{F51792A6-3E98-4F1A-B882-FE0BE58E22D1}" dt="2022-04-29T20:04:02.839" v="2237" actId="207"/>
          <ac:spMkLst>
            <pc:docMk/>
            <pc:sldMk cId="2028769834" sldId="835"/>
            <ac:spMk id="3" creationId="{D8D28800-174E-41C6-8A7D-4DAE9F1AB412}"/>
          </ac:spMkLst>
        </pc:spChg>
        <pc:spChg chg="add mod">
          <ac:chgData name="Mike Taylor" userId="7509a02269088cbc" providerId="LiveId" clId="{F51792A6-3E98-4F1A-B882-FE0BE58E22D1}" dt="2022-04-29T20:04:16.949" v="2241" actId="403"/>
          <ac:spMkLst>
            <pc:docMk/>
            <pc:sldMk cId="2028769834" sldId="835"/>
            <ac:spMk id="4" creationId="{0FEEDBA4-07BA-4CAA-85F7-1F056A57D779}"/>
          </ac:spMkLst>
        </pc:spChg>
        <pc:spChg chg="add mod">
          <ac:chgData name="Mike Taylor" userId="7509a02269088cbc" providerId="LiveId" clId="{F51792A6-3E98-4F1A-B882-FE0BE58E22D1}" dt="2022-05-01T13:30:23.128" v="2639" actId="20577"/>
          <ac:spMkLst>
            <pc:docMk/>
            <pc:sldMk cId="2028769834" sldId="835"/>
            <ac:spMk id="5" creationId="{0ECB7F3A-7A1A-1B84-49C4-FE75BF63CE38}"/>
          </ac:spMkLst>
        </pc:spChg>
        <pc:picChg chg="add mod">
          <ac:chgData name="Mike Taylor" userId="7509a02269088cbc" providerId="LiveId" clId="{F51792A6-3E98-4F1A-B882-FE0BE58E22D1}" dt="2022-04-29T20:04:09.183" v="2238" actId="1440"/>
          <ac:picMkLst>
            <pc:docMk/>
            <pc:sldMk cId="2028769834" sldId="835"/>
            <ac:picMk id="2" creationId="{EC8B3776-254D-40E5-991B-CF0BE41AFC3A}"/>
          </ac:picMkLst>
        </pc:picChg>
      </pc:sldChg>
      <pc:sldChg chg="addSp delSp modSp new mod modAnim">
        <pc:chgData name="Mike Taylor" userId="7509a02269088cbc" providerId="LiveId" clId="{F51792A6-3E98-4F1A-B882-FE0BE58E22D1}" dt="2022-04-29T18:17:36.186" v="1262"/>
        <pc:sldMkLst>
          <pc:docMk/>
          <pc:sldMk cId="3925889420" sldId="836"/>
        </pc:sldMkLst>
        <pc:spChg chg="del">
          <ac:chgData name="Mike Taylor" userId="7509a02269088cbc" providerId="LiveId" clId="{F51792A6-3E98-4F1A-B882-FE0BE58E22D1}" dt="2022-04-29T18:08:22.708" v="1081" actId="478"/>
          <ac:spMkLst>
            <pc:docMk/>
            <pc:sldMk cId="3925889420" sldId="836"/>
            <ac:spMk id="2" creationId="{2AE0AF8C-6628-4DB9-86FF-5F0CB7E2703D}"/>
          </ac:spMkLst>
        </pc:spChg>
        <pc:spChg chg="add mod">
          <ac:chgData name="Mike Taylor" userId="7509a02269088cbc" providerId="LiveId" clId="{F51792A6-3E98-4F1A-B882-FE0BE58E22D1}" dt="2022-04-29T18:13:05.665" v="1145" actId="554"/>
          <ac:spMkLst>
            <pc:docMk/>
            <pc:sldMk cId="3925889420" sldId="836"/>
            <ac:spMk id="8" creationId="{89DEAE36-9854-4029-9E1D-0763D67D4E7C}"/>
          </ac:spMkLst>
        </pc:spChg>
        <pc:spChg chg="add del mod">
          <ac:chgData name="Mike Taylor" userId="7509a02269088cbc" providerId="LiveId" clId="{F51792A6-3E98-4F1A-B882-FE0BE58E22D1}" dt="2022-04-29T18:12:58.139" v="1144" actId="478"/>
          <ac:spMkLst>
            <pc:docMk/>
            <pc:sldMk cId="3925889420" sldId="836"/>
            <ac:spMk id="9" creationId="{D731CB0B-61CC-4E60-8C79-B197BEC6E3CC}"/>
          </ac:spMkLst>
        </pc:spChg>
        <pc:spChg chg="add mod">
          <ac:chgData name="Mike Taylor" userId="7509a02269088cbc" providerId="LiveId" clId="{F51792A6-3E98-4F1A-B882-FE0BE58E22D1}" dt="2022-04-29T18:13:08.853" v="1146" actId="408"/>
          <ac:spMkLst>
            <pc:docMk/>
            <pc:sldMk cId="3925889420" sldId="836"/>
            <ac:spMk id="10" creationId="{0FD6FA80-ED4C-4211-A695-828B097E5DF2}"/>
          </ac:spMkLst>
        </pc:spChg>
        <pc:spChg chg="add mod">
          <ac:chgData name="Mike Taylor" userId="7509a02269088cbc" providerId="LiveId" clId="{F51792A6-3E98-4F1A-B882-FE0BE58E22D1}" dt="2022-04-29T18:13:08.853" v="1146" actId="408"/>
          <ac:spMkLst>
            <pc:docMk/>
            <pc:sldMk cId="3925889420" sldId="836"/>
            <ac:spMk id="11" creationId="{8BC266C3-EE8A-4C84-BE81-A1DA68591BD6}"/>
          </ac:spMkLst>
        </pc:spChg>
        <pc:spChg chg="add mod">
          <ac:chgData name="Mike Taylor" userId="7509a02269088cbc" providerId="LiveId" clId="{F51792A6-3E98-4F1A-B882-FE0BE58E22D1}" dt="2022-04-29T18:13:05.665" v="1145" actId="554"/>
          <ac:spMkLst>
            <pc:docMk/>
            <pc:sldMk cId="3925889420" sldId="836"/>
            <ac:spMk id="12" creationId="{F42ABA5F-A158-46B7-946F-5157A02181C1}"/>
          </ac:spMkLst>
        </pc:spChg>
        <pc:spChg chg="add del mod">
          <ac:chgData name="Mike Taylor" userId="7509a02269088cbc" providerId="LiveId" clId="{F51792A6-3E98-4F1A-B882-FE0BE58E22D1}" dt="2022-04-29T18:13:37.497" v="1148" actId="478"/>
          <ac:spMkLst>
            <pc:docMk/>
            <pc:sldMk cId="3925889420" sldId="836"/>
            <ac:spMk id="15" creationId="{C7B0FDCB-2836-4321-99EF-B00379F1C5AB}"/>
          </ac:spMkLst>
        </pc:spChg>
        <pc:spChg chg="add mod">
          <ac:chgData name="Mike Taylor" userId="7509a02269088cbc" providerId="LiveId" clId="{F51792A6-3E98-4F1A-B882-FE0BE58E22D1}" dt="2022-04-29T18:17:22.554" v="1257" actId="14100"/>
          <ac:spMkLst>
            <pc:docMk/>
            <pc:sldMk cId="3925889420" sldId="836"/>
            <ac:spMk id="24" creationId="{3B26B963-4C3F-4817-8FA7-161CBA7FE66F}"/>
          </ac:spMkLst>
        </pc:spChg>
        <pc:grpChg chg="add mod">
          <ac:chgData name="Mike Taylor" userId="7509a02269088cbc" providerId="LiveId" clId="{F51792A6-3E98-4F1A-B882-FE0BE58E22D1}" dt="2022-04-29T18:15:08.696" v="1176" actId="164"/>
          <ac:grpSpMkLst>
            <pc:docMk/>
            <pc:sldMk cId="3925889420" sldId="836"/>
            <ac:grpSpMk id="20" creationId="{FEF6BB3D-7740-43C9-875D-3B91C9485B8F}"/>
          </ac:grpSpMkLst>
        </pc:grpChg>
        <pc:grpChg chg="add del mod">
          <ac:chgData name="Mike Taylor" userId="7509a02269088cbc" providerId="LiveId" clId="{F51792A6-3E98-4F1A-B882-FE0BE58E22D1}" dt="2022-04-29T18:15:27.848" v="1181" actId="165"/>
          <ac:grpSpMkLst>
            <pc:docMk/>
            <pc:sldMk cId="3925889420" sldId="836"/>
            <ac:grpSpMk id="21" creationId="{0062EE7C-D264-4162-B4F4-E7934A0ED857}"/>
          </ac:grpSpMkLst>
        </pc:grpChg>
        <pc:picChg chg="add mod">
          <ac:chgData name="Mike Taylor" userId="7509a02269088cbc" providerId="LiveId" clId="{F51792A6-3E98-4F1A-B882-FE0BE58E22D1}" dt="2022-04-29T18:14:29.792" v="1162" actId="1076"/>
          <ac:picMkLst>
            <pc:docMk/>
            <pc:sldMk cId="3925889420" sldId="836"/>
            <ac:picMk id="3" creationId="{7923F9CE-4C3B-4D6D-9391-1E4383A23002}"/>
          </ac:picMkLst>
        </pc:picChg>
        <pc:picChg chg="add mod ord">
          <ac:chgData name="Mike Taylor" userId="7509a02269088cbc" providerId="LiveId" clId="{F51792A6-3E98-4F1A-B882-FE0BE58E22D1}" dt="2022-04-29T18:15:48.360" v="1186" actId="166"/>
          <ac:picMkLst>
            <pc:docMk/>
            <pc:sldMk cId="3925889420" sldId="836"/>
            <ac:picMk id="4" creationId="{983BBE32-6C3B-4B82-8C05-DF3873F0D46B}"/>
          </ac:picMkLst>
        </pc:picChg>
        <pc:picChg chg="add mod ord">
          <ac:chgData name="Mike Taylor" userId="7509a02269088cbc" providerId="LiveId" clId="{F51792A6-3E98-4F1A-B882-FE0BE58E22D1}" dt="2022-04-29T18:15:48.360" v="1186" actId="166"/>
          <ac:picMkLst>
            <pc:docMk/>
            <pc:sldMk cId="3925889420" sldId="836"/>
            <ac:picMk id="5" creationId="{12FE33B6-1659-4134-8939-F608A4824062}"/>
          </ac:picMkLst>
        </pc:picChg>
        <pc:picChg chg="add mod ord">
          <ac:chgData name="Mike Taylor" userId="7509a02269088cbc" providerId="LiveId" clId="{F51792A6-3E98-4F1A-B882-FE0BE58E22D1}" dt="2022-04-29T18:15:48.360" v="1186" actId="166"/>
          <ac:picMkLst>
            <pc:docMk/>
            <pc:sldMk cId="3925889420" sldId="836"/>
            <ac:picMk id="6" creationId="{037AB0D0-F9A2-4892-9F13-6D5B24AB47FF}"/>
          </ac:picMkLst>
        </pc:picChg>
        <pc:picChg chg="add mod ord">
          <ac:chgData name="Mike Taylor" userId="7509a02269088cbc" providerId="LiveId" clId="{F51792A6-3E98-4F1A-B882-FE0BE58E22D1}" dt="2022-04-29T18:15:48.360" v="1186" actId="166"/>
          <ac:picMkLst>
            <pc:docMk/>
            <pc:sldMk cId="3925889420" sldId="836"/>
            <ac:picMk id="7" creationId="{D073AC0D-5E8A-45A3-ADF7-C20EA1E72BAB}"/>
          </ac:picMkLst>
        </pc:picChg>
        <pc:picChg chg="add mod">
          <ac:chgData name="Mike Taylor" userId="7509a02269088cbc" providerId="LiveId" clId="{F51792A6-3E98-4F1A-B882-FE0BE58E22D1}" dt="2022-04-29T18:15:08.696" v="1176" actId="164"/>
          <ac:picMkLst>
            <pc:docMk/>
            <pc:sldMk cId="3925889420" sldId="836"/>
            <ac:picMk id="14" creationId="{C80810B5-F760-449D-8866-BF76F248A16F}"/>
          </ac:picMkLst>
        </pc:picChg>
        <pc:picChg chg="add del mod">
          <ac:chgData name="Mike Taylor" userId="7509a02269088cbc" providerId="LiveId" clId="{F51792A6-3E98-4F1A-B882-FE0BE58E22D1}" dt="2022-04-29T18:14:41.549" v="1168" actId="478"/>
          <ac:picMkLst>
            <pc:docMk/>
            <pc:sldMk cId="3925889420" sldId="836"/>
            <ac:picMk id="16" creationId="{E9A5C4C4-71E3-41D1-AE89-AEB2A4C178C6}"/>
          </ac:picMkLst>
        </pc:picChg>
        <pc:picChg chg="add del mod">
          <ac:chgData name="Mike Taylor" userId="7509a02269088cbc" providerId="LiveId" clId="{F51792A6-3E98-4F1A-B882-FE0BE58E22D1}" dt="2022-04-29T18:14:40.490" v="1167" actId="478"/>
          <ac:picMkLst>
            <pc:docMk/>
            <pc:sldMk cId="3925889420" sldId="836"/>
            <ac:picMk id="17" creationId="{34C1C062-77E8-4E51-96B9-511D5B8AF9B2}"/>
          </ac:picMkLst>
        </pc:picChg>
        <pc:picChg chg="add mod">
          <ac:chgData name="Mike Taylor" userId="7509a02269088cbc" providerId="LiveId" clId="{F51792A6-3E98-4F1A-B882-FE0BE58E22D1}" dt="2022-04-29T18:15:08.696" v="1176" actId="164"/>
          <ac:picMkLst>
            <pc:docMk/>
            <pc:sldMk cId="3925889420" sldId="836"/>
            <ac:picMk id="18" creationId="{B2AB727A-5349-4D47-B84F-F4311F836F6E}"/>
          </ac:picMkLst>
        </pc:picChg>
        <pc:picChg chg="add del mod">
          <ac:chgData name="Mike Taylor" userId="7509a02269088cbc" providerId="LiveId" clId="{F51792A6-3E98-4F1A-B882-FE0BE58E22D1}" dt="2022-04-29T18:14:57.767" v="1173" actId="478"/>
          <ac:picMkLst>
            <pc:docMk/>
            <pc:sldMk cId="3925889420" sldId="836"/>
            <ac:picMk id="19" creationId="{AD14CB2D-8908-44BC-A3E4-E14BEB4DE01D}"/>
          </ac:picMkLst>
        </pc:picChg>
        <pc:picChg chg="mod topLvl">
          <ac:chgData name="Mike Taylor" userId="7509a02269088cbc" providerId="LiveId" clId="{F51792A6-3E98-4F1A-B882-FE0BE58E22D1}" dt="2022-04-29T18:15:37.780" v="1183" actId="1076"/>
          <ac:picMkLst>
            <pc:docMk/>
            <pc:sldMk cId="3925889420" sldId="836"/>
            <ac:picMk id="22" creationId="{7E4D6334-8E86-4530-AC68-B06104BBDA18}"/>
          </ac:picMkLst>
        </pc:picChg>
        <pc:picChg chg="mod topLvl">
          <ac:chgData name="Mike Taylor" userId="7509a02269088cbc" providerId="LiveId" clId="{F51792A6-3E98-4F1A-B882-FE0BE58E22D1}" dt="2022-04-29T18:15:33.034" v="1182" actId="1076"/>
          <ac:picMkLst>
            <pc:docMk/>
            <pc:sldMk cId="3925889420" sldId="836"/>
            <ac:picMk id="23" creationId="{A7A238EE-3EF2-421F-9AA2-DF60344CAA10}"/>
          </ac:picMkLst>
        </pc:picChg>
      </pc:sldChg>
      <pc:sldChg chg="addSp modSp new mod modTransition">
        <pc:chgData name="Mike Taylor" userId="7509a02269088cbc" providerId="LiveId" clId="{F51792A6-3E98-4F1A-B882-FE0BE58E22D1}" dt="2022-04-29T20:10:21.470" v="2283"/>
        <pc:sldMkLst>
          <pc:docMk/>
          <pc:sldMk cId="358175057" sldId="837"/>
        </pc:sldMkLst>
        <pc:picChg chg="add">
          <ac:chgData name="Mike Taylor" userId="7509a02269088cbc" providerId="LiveId" clId="{F51792A6-3E98-4F1A-B882-FE0BE58E22D1}" dt="2022-04-29T18:59:44.101" v="1847"/>
          <ac:picMkLst>
            <pc:docMk/>
            <pc:sldMk cId="358175057" sldId="837"/>
            <ac:picMk id="2" creationId="{81BF5B23-166D-4580-B4E8-2E1DC10BFC08}"/>
          </ac:picMkLst>
        </pc:picChg>
        <pc:picChg chg="add mod">
          <ac:chgData name="Mike Taylor" userId="7509a02269088cbc" providerId="LiveId" clId="{F51792A6-3E98-4F1A-B882-FE0BE58E22D1}" dt="2022-04-29T18:59:59.032" v="1849" actId="1076"/>
          <ac:picMkLst>
            <pc:docMk/>
            <pc:sldMk cId="358175057" sldId="837"/>
            <ac:picMk id="3" creationId="{94D36D5A-8A51-44EE-A0AB-6EA798418A28}"/>
          </ac:picMkLst>
        </pc:picChg>
      </pc:sldChg>
      <pc:sldChg chg="addSp modSp new mod modNotes">
        <pc:chgData name="Mike Taylor" userId="7509a02269088cbc" providerId="LiveId" clId="{F51792A6-3E98-4F1A-B882-FE0BE58E22D1}" dt="2022-04-30T23:51:15.553" v="2555" actId="20577"/>
        <pc:sldMkLst>
          <pc:docMk/>
          <pc:sldMk cId="2805023297" sldId="838"/>
        </pc:sldMkLst>
        <pc:spChg chg="add mod">
          <ac:chgData name="Mike Taylor" userId="7509a02269088cbc" providerId="LiveId" clId="{F51792A6-3E98-4F1A-B882-FE0BE58E22D1}" dt="2022-04-30T23:51:15.553" v="2555" actId="20577"/>
          <ac:spMkLst>
            <pc:docMk/>
            <pc:sldMk cId="2805023297" sldId="838"/>
            <ac:spMk id="2" creationId="{36DFF9D1-55B2-2DD1-9189-C86649CECD4F}"/>
          </ac:spMkLst>
        </pc:spChg>
        <pc:picChg chg="add mod">
          <ac:chgData name="Mike Taylor" userId="7509a02269088cbc" providerId="LiveId" clId="{F51792A6-3E98-4F1A-B882-FE0BE58E22D1}" dt="2022-04-30T23:35:21.313" v="2396" actId="1076"/>
          <ac:picMkLst>
            <pc:docMk/>
            <pc:sldMk cId="2805023297" sldId="838"/>
            <ac:picMk id="1026" creationId="{5246C5DE-CEEC-7D0E-F8E3-2BAB870BA4CD}"/>
          </ac:picMkLst>
        </pc:picChg>
      </pc:sldChg>
      <pc:sldMasterChg chg="modSldLayout">
        <pc:chgData name="Mike Taylor" userId="7509a02269088cbc" providerId="LiveId" clId="{F51792A6-3E98-4F1A-B882-FE0BE58E22D1}" dt="2022-04-28T20:45:24.211" v="283" actId="207"/>
        <pc:sldMasterMkLst>
          <pc:docMk/>
          <pc:sldMasterMk cId="2825398684" sldId="2147483648"/>
        </pc:sldMasterMkLst>
        <pc:sldLayoutChg chg="modSp mod">
          <pc:chgData name="Mike Taylor" userId="7509a02269088cbc" providerId="LiveId" clId="{F51792A6-3E98-4F1A-B882-FE0BE58E22D1}" dt="2022-04-28T20:37:41.578" v="233" actId="2085"/>
          <pc:sldLayoutMkLst>
            <pc:docMk/>
            <pc:sldMasterMk cId="2825398684" sldId="2147483648"/>
            <pc:sldLayoutMk cId="3436594924" sldId="2147483649"/>
          </pc:sldLayoutMkLst>
          <pc:spChg chg="mod">
            <ac:chgData name="Mike Taylor" userId="7509a02269088cbc" providerId="LiveId" clId="{F51792A6-3E98-4F1A-B882-FE0BE58E22D1}" dt="2022-04-28T20:37:38.009" v="232" actId="2085"/>
            <ac:spMkLst>
              <pc:docMk/>
              <pc:sldMasterMk cId="2825398684" sldId="2147483648"/>
              <pc:sldLayoutMk cId="3436594924" sldId="2147483649"/>
              <ac:spMk id="7" creationId="{4F9A5DC1-7851-4F13-8772-E1FCDF999885}"/>
            </ac:spMkLst>
          </pc:spChg>
          <pc:spChg chg="mod">
            <ac:chgData name="Mike Taylor" userId="7509a02269088cbc" providerId="LiveId" clId="{F51792A6-3E98-4F1A-B882-FE0BE58E22D1}" dt="2022-04-28T20:37:41.578" v="233" actId="2085"/>
            <ac:spMkLst>
              <pc:docMk/>
              <pc:sldMasterMk cId="2825398684" sldId="2147483648"/>
              <pc:sldLayoutMk cId="3436594924" sldId="2147483649"/>
              <ac:spMk id="8" creationId="{1E773F33-7350-45FB-8534-C0B65291D0B2}"/>
            </ac:spMkLst>
          </pc:spChg>
        </pc:sldLayoutChg>
        <pc:sldLayoutChg chg="modSp mod">
          <pc:chgData name="Mike Taylor" userId="7509a02269088cbc" providerId="LiveId" clId="{F51792A6-3E98-4F1A-B882-FE0BE58E22D1}" dt="2022-04-28T20:39:20.675" v="238" actId="207"/>
          <pc:sldLayoutMkLst>
            <pc:docMk/>
            <pc:sldMasterMk cId="2825398684" sldId="2147483648"/>
            <pc:sldLayoutMk cId="2960447985" sldId="2147483651"/>
          </pc:sldLayoutMkLst>
          <pc:spChg chg="mod">
            <ac:chgData name="Mike Taylor" userId="7509a02269088cbc" providerId="LiveId" clId="{F51792A6-3E98-4F1A-B882-FE0BE58E22D1}" dt="2022-04-28T20:39:03.356" v="236" actId="207"/>
            <ac:spMkLst>
              <pc:docMk/>
              <pc:sldMasterMk cId="2825398684" sldId="2147483648"/>
              <pc:sldLayoutMk cId="2960447985" sldId="2147483651"/>
              <ac:spMk id="7" creationId="{0039B88A-7515-4704-BE52-6EE265C01AA9}"/>
            </ac:spMkLst>
          </pc:spChg>
          <pc:spChg chg="mod">
            <ac:chgData name="Mike Taylor" userId="7509a02269088cbc" providerId="LiveId" clId="{F51792A6-3E98-4F1A-B882-FE0BE58E22D1}" dt="2022-04-28T20:39:12.637" v="237" actId="207"/>
            <ac:spMkLst>
              <pc:docMk/>
              <pc:sldMasterMk cId="2825398684" sldId="2147483648"/>
              <pc:sldLayoutMk cId="2960447985" sldId="2147483651"/>
              <ac:spMk id="8" creationId="{F0C2CB75-1470-423F-BCF3-005ABD8011AC}"/>
            </ac:spMkLst>
          </pc:spChg>
          <pc:spChg chg="mod">
            <ac:chgData name="Mike Taylor" userId="7509a02269088cbc" providerId="LiveId" clId="{F51792A6-3E98-4F1A-B882-FE0BE58E22D1}" dt="2022-04-28T20:39:20.675" v="238" actId="207"/>
            <ac:spMkLst>
              <pc:docMk/>
              <pc:sldMasterMk cId="2825398684" sldId="2147483648"/>
              <pc:sldLayoutMk cId="2960447985" sldId="2147483651"/>
              <ac:spMk id="9" creationId="{D61C7A75-6CF1-45B7-BBB8-C8A8B58E780C}"/>
            </ac:spMkLst>
          </pc:spChg>
        </pc:sldLayoutChg>
        <pc:sldLayoutChg chg="modSp mod">
          <pc:chgData name="Mike Taylor" userId="7509a02269088cbc" providerId="LiveId" clId="{F51792A6-3E98-4F1A-B882-FE0BE58E22D1}" dt="2022-04-28T20:45:24.211" v="283" actId="207"/>
          <pc:sldLayoutMkLst>
            <pc:docMk/>
            <pc:sldMasterMk cId="2825398684" sldId="2147483648"/>
            <pc:sldLayoutMk cId="3376595466" sldId="2147483659"/>
          </pc:sldLayoutMkLst>
          <pc:spChg chg="mod">
            <ac:chgData name="Mike Taylor" userId="7509a02269088cbc" providerId="LiveId" clId="{F51792A6-3E98-4F1A-B882-FE0BE58E22D1}" dt="2022-04-28T20:45:24.211" v="283" actId="207"/>
            <ac:spMkLst>
              <pc:docMk/>
              <pc:sldMasterMk cId="2825398684" sldId="2147483648"/>
              <pc:sldLayoutMk cId="3376595466" sldId="2147483659"/>
              <ac:spMk id="7" creationId="{6B7FF0E3-C5C0-4AFD-9631-9892CA98D805}"/>
            </ac:spMkLst>
          </pc:spChg>
        </pc:sldLayoutChg>
      </pc:sldMasterChg>
      <pc:sldMasterChg chg="modSp mod modSldLayout">
        <pc:chgData name="Mike Taylor" userId="7509a02269088cbc" providerId="LiveId" clId="{F51792A6-3E98-4F1A-B882-FE0BE58E22D1}" dt="2022-04-30T23:43:42.907" v="2471"/>
        <pc:sldMasterMkLst>
          <pc:docMk/>
          <pc:sldMasterMk cId="3226111285" sldId="2147483672"/>
        </pc:sldMasterMkLst>
        <pc:spChg chg="mod">
          <ac:chgData name="Mike Taylor" userId="7509a02269088cbc" providerId="LiveId" clId="{F51792A6-3E98-4F1A-B882-FE0BE58E22D1}" dt="2022-04-29T18:27:56.920" v="1410" actId="2085"/>
          <ac:spMkLst>
            <pc:docMk/>
            <pc:sldMasterMk cId="3226111285" sldId="2147483672"/>
            <ac:spMk id="8" creationId="{70CCC972-8F3C-4793-BE9E-8366D729C1DF}"/>
          </ac:spMkLst>
        </pc:spChg>
        <pc:sldLayoutChg chg="delSp mod modTransition setBg">
          <pc:chgData name="Mike Taylor" userId="7509a02269088cbc" providerId="LiveId" clId="{F51792A6-3E98-4F1A-B882-FE0BE58E22D1}" dt="2022-04-30T23:43:42.907" v="2471"/>
          <pc:sldLayoutMkLst>
            <pc:docMk/>
            <pc:sldMasterMk cId="3226111285" sldId="2147483672"/>
            <pc:sldLayoutMk cId="3372193486" sldId="2147483676"/>
          </pc:sldLayoutMkLst>
          <pc:spChg chg="del">
            <ac:chgData name="Mike Taylor" userId="7509a02269088cbc" providerId="LiveId" clId="{F51792A6-3E98-4F1A-B882-FE0BE58E22D1}" dt="2022-04-29T18:31:23.943" v="1477" actId="478"/>
            <ac:spMkLst>
              <pc:docMk/>
              <pc:sldMasterMk cId="3226111285" sldId="2147483672"/>
              <pc:sldLayoutMk cId="3372193486" sldId="2147483676"/>
              <ac:spMk id="2" creationId="{00000000-0000-0000-0000-000000000000}"/>
            </ac:spMkLst>
          </pc:spChg>
          <pc:spChg chg="del">
            <ac:chgData name="Mike Taylor" userId="7509a02269088cbc" providerId="LiveId" clId="{F51792A6-3E98-4F1A-B882-FE0BE58E22D1}" dt="2022-04-29T18:31:23.943" v="1477" actId="478"/>
            <ac:spMkLst>
              <pc:docMk/>
              <pc:sldMasterMk cId="3226111285" sldId="2147483672"/>
              <pc:sldLayoutMk cId="3372193486" sldId="2147483676"/>
              <ac:spMk id="3" creationId="{00000000-0000-0000-0000-000000000000}"/>
            </ac:spMkLst>
          </pc:spChg>
          <pc:spChg chg="del">
            <ac:chgData name="Mike Taylor" userId="7509a02269088cbc" providerId="LiveId" clId="{F51792A6-3E98-4F1A-B882-FE0BE58E22D1}" dt="2022-04-29T18:31:23.943" v="1477" actId="478"/>
            <ac:spMkLst>
              <pc:docMk/>
              <pc:sldMasterMk cId="3226111285" sldId="2147483672"/>
              <pc:sldLayoutMk cId="3372193486" sldId="2147483676"/>
              <ac:spMk id="4" creationId="{00000000-0000-0000-0000-000000000000}"/>
            </ac:spMkLst>
          </pc:spChg>
          <pc:spChg chg="del">
            <ac:chgData name="Mike Taylor" userId="7509a02269088cbc" providerId="LiveId" clId="{F51792A6-3E98-4F1A-B882-FE0BE58E22D1}" dt="2022-04-29T18:31:23.943" v="1477" actId="478"/>
            <ac:spMkLst>
              <pc:docMk/>
              <pc:sldMasterMk cId="3226111285" sldId="2147483672"/>
              <pc:sldLayoutMk cId="3372193486" sldId="2147483676"/>
              <ac:spMk id="5" creationId="{00000000-0000-0000-0000-000000000000}"/>
            </ac:spMkLst>
          </pc:spChg>
          <pc:spChg chg="del">
            <ac:chgData name="Mike Taylor" userId="7509a02269088cbc" providerId="LiveId" clId="{F51792A6-3E98-4F1A-B882-FE0BE58E22D1}" dt="2022-04-29T18:31:23.943" v="1477" actId="478"/>
            <ac:spMkLst>
              <pc:docMk/>
              <pc:sldMasterMk cId="3226111285" sldId="2147483672"/>
              <pc:sldLayoutMk cId="3372193486" sldId="2147483676"/>
              <ac:spMk id="6" creationId="{00000000-0000-0000-0000-000000000000}"/>
            </ac:spMkLst>
          </pc:spChg>
          <pc:spChg chg="del">
            <ac:chgData name="Mike Taylor" userId="7509a02269088cbc" providerId="LiveId" clId="{F51792A6-3E98-4F1A-B882-FE0BE58E22D1}" dt="2022-04-29T18:31:23.943" v="1477" actId="478"/>
            <ac:spMkLst>
              <pc:docMk/>
              <pc:sldMasterMk cId="3226111285" sldId="2147483672"/>
              <pc:sldLayoutMk cId="3372193486" sldId="2147483676"/>
              <ac:spMk id="7" creationId="{00000000-0000-0000-0000-000000000000}"/>
            </ac:spMkLst>
          </pc:spChg>
        </pc:sldLayoutChg>
      </pc:sldMasterChg>
      <pc:sldMasterChg chg="delSldLayout modSldLayout">
        <pc:chgData name="Mike Taylor" userId="7509a02269088cbc" providerId="LiveId" clId="{F51792A6-3E98-4F1A-B882-FE0BE58E22D1}" dt="2022-05-01T18:04:22.246" v="3242" actId="47"/>
        <pc:sldMasterMkLst>
          <pc:docMk/>
          <pc:sldMasterMk cId="2222256444" sldId="2147483687"/>
        </pc:sldMasterMkLst>
        <pc:sldLayoutChg chg="modSp mod modTransition setBg">
          <pc:chgData name="Mike Taylor" userId="7509a02269088cbc" providerId="LiveId" clId="{F51792A6-3E98-4F1A-B882-FE0BE58E22D1}" dt="2022-04-29T20:10:21.470" v="2283"/>
          <pc:sldLayoutMkLst>
            <pc:docMk/>
            <pc:sldMasterMk cId="2222256444" sldId="2147483687"/>
            <pc:sldLayoutMk cId="3845626764" sldId="2147483691"/>
          </pc:sldLayoutMkLst>
          <pc:spChg chg="mod">
            <ac:chgData name="Mike Taylor" userId="7509a02269088cbc" providerId="LiveId" clId="{F51792A6-3E98-4F1A-B882-FE0BE58E22D1}" dt="2022-04-29T20:00:28.202" v="2210" actId="207"/>
            <ac:spMkLst>
              <pc:docMk/>
              <pc:sldMasterMk cId="2222256444" sldId="2147483687"/>
              <pc:sldLayoutMk cId="3845626764" sldId="2147483691"/>
              <ac:spMk id="8" creationId="{86354070-C4E8-49F5-85B7-D27351A8A623}"/>
            </ac:spMkLst>
          </pc:spChg>
        </pc:sldLayoutChg>
        <pc:sldLayoutChg chg="del">
          <pc:chgData name="Mike Taylor" userId="7509a02269088cbc" providerId="LiveId" clId="{F51792A6-3E98-4F1A-B882-FE0BE58E22D1}" dt="2022-05-01T18:04:22.246" v="3242" actId="47"/>
          <pc:sldLayoutMkLst>
            <pc:docMk/>
            <pc:sldMasterMk cId="2222256444" sldId="2147483687"/>
            <pc:sldLayoutMk cId="3628192807" sldId="2147483711"/>
          </pc:sldLayoutMkLst>
        </pc:sldLayoutChg>
      </pc:sldMasterChg>
    </pc:docChg>
  </pc:docChgLst>
</pc:chgInfo>
</file>

<file path=ppt/comments/comment1.xml><?xml version="1.0" encoding="utf-8"?>
<p:cmLst xmlns:a="http://schemas.openxmlformats.org/drawingml/2006/main" xmlns:r="http://schemas.openxmlformats.org/officeDocument/2006/relationships" xmlns:p="http://schemas.openxmlformats.org/presentationml/2006/main">
  <p:cm authorId="1" dt="2021-02-16T10:12:49.667" idx="1">
    <p:pos x="10" y="10"/>
    <p:text/>
    <p:extLst>
      <p:ext uri="{C676402C-5697-4E1C-873F-D02D1690AC5C}">
        <p15:threadingInfo xmlns:p15="http://schemas.microsoft.com/office/powerpoint/2012/main" timeZoneBias="48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676DD99-8CE3-4C7E-8402-EA0FF2FCCCBA}" type="datetimeFigureOut">
              <a:rPr lang="en-US" smtClean="0"/>
              <a:t>5/1/2022</a:t>
            </a:fld>
            <a:endParaRPr lang="en-US"/>
          </a:p>
        </p:txBody>
      </p:sp>
      <p:sp>
        <p:nvSpPr>
          <p:cNvPr id="4" name="Slide Image Placeholder 3"/>
          <p:cNvSpPr>
            <a:spLocks noGrp="1" noRot="1" noChangeAspect="1"/>
          </p:cNvSpPr>
          <p:nvPr>
            <p:ph type="sldImg" idx="2"/>
          </p:nvPr>
        </p:nvSpPr>
        <p:spPr>
          <a:xfrm>
            <a:off x="1531620" y="617220"/>
            <a:ext cx="3943350" cy="2218134"/>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3017520"/>
            <a:ext cx="5486400" cy="498348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4BC1D99-2041-4BBA-A859-77FFBF528E20}" type="slidenum">
              <a:rPr lang="en-US" smtClean="0"/>
              <a:t>‹#›</a:t>
            </a:fld>
            <a:endParaRPr lang="en-US"/>
          </a:p>
        </p:txBody>
      </p:sp>
    </p:spTree>
    <p:extLst>
      <p:ext uri="{BB962C8B-B14F-4D97-AF65-F5344CB8AC3E}">
        <p14:creationId xmlns:p14="http://schemas.microsoft.com/office/powerpoint/2010/main" val="2304559356"/>
      </p:ext>
    </p:extLst>
  </p:cSld>
  <p:clrMap bg1="lt1" tx1="dk1" bg2="lt2" tx2="dk2" accent1="accent1" accent2="accent2" accent3="accent3" accent4="accent4" accent5="accent5" accent6="accent6" hlink="hlink" folHlink="folHlink"/>
  <p:notesStyle>
    <a:lvl1pPr marL="0" algn="l" defTabSz="914400" rtl="0" eaLnBrk="1" latinLnBrk="0" hangingPunct="1">
      <a:defRPr sz="1200" b="1" kern="1200">
        <a:solidFill>
          <a:schemeClr val="tx1"/>
        </a:solidFill>
        <a:latin typeface="+mn-lt"/>
        <a:ea typeface="+mn-ea"/>
        <a:cs typeface="+mn-cs"/>
      </a:defRPr>
    </a:lvl1pPr>
    <a:lvl2pPr marL="171450" indent="-114300" algn="l" defTabSz="914400" rtl="0" eaLnBrk="1" latinLnBrk="0" hangingPunct="1">
      <a:buFont typeface="Arial" panose="020B0604020202020204" pitchFamily="34" charset="0"/>
      <a:buChar char="•"/>
      <a:defRPr sz="1200" kern="1200">
        <a:solidFill>
          <a:schemeClr val="tx1"/>
        </a:solidFill>
        <a:latin typeface="+mn-lt"/>
        <a:ea typeface="+mn-ea"/>
        <a:cs typeface="+mn-cs"/>
      </a:defRPr>
    </a:lvl2pPr>
    <a:lvl3pPr marL="514350" indent="-171450" algn="l" defTabSz="914400" rtl="0" eaLnBrk="1" latinLnBrk="0" hangingPunct="1">
      <a:buFont typeface="Symbol" panose="05050102010706020507" pitchFamily="18" charset="2"/>
      <a:buChar char="-"/>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Tahoma" pitchFamily="34" charset="0"/>
                <a:ea typeface="+mn-ea"/>
                <a:cs typeface="+mn-cs"/>
              </a:rPr>
              <a:t>New Testament Survey</a:t>
            </a:r>
            <a:endParaRPr kumimoji="0" lang="en-US" sz="1200" b="0" i="0" u="none" strike="noStrike" kern="1200" cap="none" spc="0" normalizeH="0" baseline="0" noProof="0" dirty="0">
              <a:ln>
                <a:noFill/>
              </a:ln>
              <a:solidFill>
                <a:prstClr val="black"/>
              </a:solidFill>
              <a:effectLst/>
              <a:uLnTx/>
              <a:uFillTx/>
              <a:latin typeface="Tahoma" pitchFamily="34" charset="0"/>
              <a:ea typeface="+mn-ea"/>
              <a:cs typeface="+mn-cs"/>
            </a:endParaRPr>
          </a:p>
        </p:txBody>
      </p:sp>
      <p:sp>
        <p:nvSpPr>
          <p:cNvPr id="5" name="Slide Number Placeholder 4"/>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68A9F53A-FE5A-47D8-993D-116709B72125}" type="slidenum">
              <a:rPr kumimoji="0" lang="en-US" sz="1400" b="0" i="0" u="none" strike="noStrike" kern="1200" cap="none" spc="0" normalizeH="0" baseline="0" noProof="0" smtClean="0">
                <a:ln>
                  <a:noFill/>
                </a:ln>
                <a:solidFill>
                  <a:prstClr val="black"/>
                </a:solidFill>
                <a:effectLst/>
                <a:uLnTx/>
                <a:uFillTx/>
                <a:latin typeface="Tahoma"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a:t>
            </a:fld>
            <a:endParaRPr kumimoji="0" lang="en-US" sz="1400" b="0" i="0" u="none" strike="noStrike" kern="1200" cap="none" spc="0" normalizeH="0" baseline="0" noProof="0">
              <a:ln>
                <a:noFill/>
              </a:ln>
              <a:solidFill>
                <a:prstClr val="black"/>
              </a:solidFill>
              <a:effectLst/>
              <a:uLnTx/>
              <a:uFillTx/>
              <a:latin typeface="Tahoma" pitchFamily="34" charset="0"/>
              <a:ea typeface="+mn-ea"/>
              <a:cs typeface="+mn-cs"/>
            </a:endParaRPr>
          </a:p>
        </p:txBody>
      </p:sp>
    </p:spTree>
    <p:extLst>
      <p:ext uri="{BB962C8B-B14F-4D97-AF65-F5344CB8AC3E}">
        <p14:creationId xmlns:p14="http://schemas.microsoft.com/office/powerpoint/2010/main" val="32716263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QUESTION</a:t>
            </a:r>
          </a:p>
          <a:p>
            <a:pPr marL="171450" marR="0" lvl="1" indent="-1143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dirty="0">
                <a:effectLst>
                  <a:outerShdw blurRad="38100" dist="38100" dir="2700000" algn="tl">
                    <a:srgbClr val="000000">
                      <a:alpha val="43137"/>
                    </a:srgbClr>
                  </a:outerShdw>
                </a:effectLst>
              </a:rPr>
              <a:t>How would you describe the NEWS you see on TV ?</a:t>
            </a:r>
          </a:p>
          <a:p>
            <a:pPr lvl="2"/>
            <a:r>
              <a:rPr lang="en-US" dirty="0"/>
              <a:t>(bad news?)</a:t>
            </a:r>
          </a:p>
          <a:p>
            <a:pPr lvl="1"/>
            <a:endParaRPr lang="en-US" dirty="0"/>
          </a:p>
        </p:txBody>
      </p:sp>
      <p:sp>
        <p:nvSpPr>
          <p:cNvPr id="4" name="Header Placeholder 3"/>
          <p:cNvSpPr>
            <a:spLocks noGrp="1"/>
          </p:cNvSpPr>
          <p:nvPr>
            <p:ph type="hdr" sz="quarter" idx="1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Tahoma" pitchFamily="34" charset="0"/>
                <a:ea typeface="+mn-ea"/>
                <a:cs typeface="+mn-cs"/>
              </a:rPr>
              <a:t>New Testament Survey</a:t>
            </a:r>
          </a:p>
        </p:txBody>
      </p:sp>
      <p:sp>
        <p:nvSpPr>
          <p:cNvPr id="5" name="Slide Number Placeholder 4"/>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68A9F53A-FE5A-47D8-993D-116709B72125}" type="slidenum">
              <a:rPr kumimoji="0" lang="en-US" sz="1400" b="0" i="0" u="none" strike="noStrike" kern="1200" cap="none" spc="0" normalizeH="0" baseline="0" noProof="0" smtClean="0">
                <a:ln>
                  <a:noFill/>
                </a:ln>
                <a:solidFill>
                  <a:prstClr val="black"/>
                </a:solidFill>
                <a:effectLst/>
                <a:uLnTx/>
                <a:uFillTx/>
                <a:latin typeface="Tahoma"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10</a:t>
            </a:fld>
            <a:endParaRPr kumimoji="0" lang="en-US" sz="1400" b="0" i="0" u="none" strike="noStrike" kern="1200" cap="none" spc="0" normalizeH="0" baseline="0" noProof="0">
              <a:ln>
                <a:noFill/>
              </a:ln>
              <a:solidFill>
                <a:prstClr val="black"/>
              </a:solidFill>
              <a:effectLst/>
              <a:uLnTx/>
              <a:uFillTx/>
              <a:latin typeface="Tahoma" pitchFamily="34" charset="0"/>
              <a:ea typeface="+mn-ea"/>
              <a:cs typeface="+mn-cs"/>
            </a:endParaRPr>
          </a:p>
        </p:txBody>
      </p:sp>
      <p:sp>
        <p:nvSpPr>
          <p:cNvPr id="8" name="Slide Image Placeholder 7">
            <a:extLst>
              <a:ext uri="{FF2B5EF4-FFF2-40B4-BE49-F238E27FC236}">
                <a16:creationId xmlns:a16="http://schemas.microsoft.com/office/drawing/2014/main" id="{798BBBDF-4C02-493C-A491-3F85DEACA8DB}"/>
              </a:ext>
            </a:extLst>
          </p:cNvPr>
          <p:cNvSpPr>
            <a:spLocks noGrp="1" noRot="1" noChangeAspect="1"/>
          </p:cNvSpPr>
          <p:nvPr>
            <p:ph type="sldImg"/>
          </p:nvPr>
        </p:nvSpPr>
        <p:spPr>
          <a:xfrm>
            <a:off x="1531938" y="617538"/>
            <a:ext cx="3943350" cy="2217737"/>
          </a:xfrm>
        </p:spPr>
      </p:sp>
    </p:spTree>
    <p:extLst>
      <p:ext uri="{BB962C8B-B14F-4D97-AF65-F5344CB8AC3E}">
        <p14:creationId xmlns:p14="http://schemas.microsoft.com/office/powerpoint/2010/main" val="25271236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QUESTION</a:t>
            </a:r>
          </a:p>
          <a:p>
            <a:pPr lvl="1"/>
            <a:r>
              <a:rPr lang="en-US" dirty="0"/>
              <a:t>What kind of NEWS does the Bible present?</a:t>
            </a:r>
          </a:p>
          <a:p>
            <a:pPr lvl="1"/>
            <a:endParaRPr lang="en-US" dirty="0"/>
          </a:p>
          <a:p>
            <a:pPr indent="-114300"/>
            <a:r>
              <a:rPr lang="en-US" dirty="0"/>
              <a:t>ANSWER</a:t>
            </a:r>
          </a:p>
          <a:p>
            <a:pPr lvl="1"/>
            <a:r>
              <a:rPr lang="en-US" dirty="0"/>
              <a:t>Good news</a:t>
            </a:r>
          </a:p>
          <a:p>
            <a:pPr lvl="1"/>
            <a:r>
              <a:rPr lang="en-US" dirty="0"/>
              <a:t>Why “</a:t>
            </a:r>
            <a:r>
              <a:rPr lang="en-US" dirty="0" err="1"/>
              <a:t>ggod</a:t>
            </a:r>
            <a:r>
              <a:rPr lang="en-US" dirty="0"/>
              <a:t>”?</a:t>
            </a:r>
          </a:p>
          <a:p>
            <a:pPr lvl="1"/>
            <a:endParaRPr lang="en-US" dirty="0"/>
          </a:p>
        </p:txBody>
      </p:sp>
      <p:sp>
        <p:nvSpPr>
          <p:cNvPr id="4" name="Header Placeholder 3"/>
          <p:cNvSpPr>
            <a:spLocks noGrp="1"/>
          </p:cNvSpPr>
          <p:nvPr>
            <p:ph type="hdr" sz="quarter" idx="10"/>
          </p:nvPr>
        </p:nvSpPr>
        <p:spPr/>
        <p:txBody>
          <a:bodyPr/>
          <a:lstStyle/>
          <a:p>
            <a:pPr lvl="0"/>
            <a:r>
              <a:rPr lang="en-US" noProof="0"/>
              <a:t>New Testament Survey</a:t>
            </a:r>
          </a:p>
        </p:txBody>
      </p:sp>
      <p:sp>
        <p:nvSpPr>
          <p:cNvPr id="5" name="Slide Number Placeholder 4"/>
          <p:cNvSpPr>
            <a:spLocks noGrp="1"/>
          </p:cNvSpPr>
          <p:nvPr>
            <p:ph type="sldNum" sz="quarter" idx="11"/>
          </p:nvPr>
        </p:nvSpPr>
        <p:spPr/>
        <p:txBody>
          <a:bodyPr/>
          <a:lstStyle/>
          <a:p>
            <a:pPr lvl="0"/>
            <a:fld id="{68A9F53A-FE5A-47D8-993D-116709B72125}" type="slidenum">
              <a:rPr lang="en-US" noProof="0" smtClean="0"/>
              <a:pPr lvl="0"/>
              <a:t>11</a:t>
            </a:fld>
            <a:endParaRPr lang="en-US" noProof="0"/>
          </a:p>
        </p:txBody>
      </p:sp>
      <p:sp>
        <p:nvSpPr>
          <p:cNvPr id="9" name="Slide Image Placeholder 8">
            <a:extLst>
              <a:ext uri="{FF2B5EF4-FFF2-40B4-BE49-F238E27FC236}">
                <a16:creationId xmlns:a16="http://schemas.microsoft.com/office/drawing/2014/main" id="{A361F0E4-754E-4FDB-A819-C09F084DDCF0}"/>
              </a:ext>
            </a:extLst>
          </p:cNvPr>
          <p:cNvSpPr>
            <a:spLocks noGrp="1" noRot="1" noChangeAspect="1"/>
          </p:cNvSpPr>
          <p:nvPr>
            <p:ph type="sldImg"/>
          </p:nvPr>
        </p:nvSpPr>
        <p:spPr>
          <a:xfrm>
            <a:off x="1531938" y="617538"/>
            <a:ext cx="3943350" cy="2217737"/>
          </a:xfrm>
        </p:spPr>
      </p:sp>
    </p:spTree>
    <p:extLst>
      <p:ext uri="{BB962C8B-B14F-4D97-AF65-F5344CB8AC3E}">
        <p14:creationId xmlns:p14="http://schemas.microsoft.com/office/powerpoint/2010/main" val="27263167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31938" y="617538"/>
            <a:ext cx="3943350" cy="2217737"/>
          </a:xfrm>
        </p:spPr>
      </p:sp>
      <p:sp>
        <p:nvSpPr>
          <p:cNvPr id="3" name="Notes Placeholder 2"/>
          <p:cNvSpPr>
            <a:spLocks noGrp="1"/>
          </p:cNvSpPr>
          <p:nvPr>
            <p:ph type="body" idx="1"/>
          </p:nvPr>
        </p:nvSpPr>
        <p:spPr/>
        <p:txBody>
          <a:bodyPr/>
          <a:lstStyle/>
          <a:p>
            <a:r>
              <a:rPr lang="en-US" dirty="0"/>
              <a:t>THE WORD “GOSPEL” MEANS GOOD NEWS</a:t>
            </a:r>
          </a:p>
          <a:p>
            <a:endParaRPr lang="en-US" dirty="0"/>
          </a:p>
          <a:p>
            <a:r>
              <a:rPr lang="en-US" dirty="0"/>
              <a:t>Good News is…</a:t>
            </a:r>
          </a:p>
          <a:p>
            <a:pPr lvl="1"/>
            <a:r>
              <a:rPr lang="en-US" dirty="0"/>
              <a:t>As believers in Jesus Christ our sins are forgiven.</a:t>
            </a:r>
          </a:p>
          <a:p>
            <a:pPr lvl="1"/>
            <a:r>
              <a:rPr lang="en-US" dirty="0"/>
              <a:t>We are his children.</a:t>
            </a:r>
          </a:p>
          <a:p>
            <a:pPr lvl="1"/>
            <a:r>
              <a:rPr lang="en-US" dirty="0"/>
              <a:t>We have eternal life.</a:t>
            </a:r>
          </a:p>
          <a:p>
            <a:endParaRPr lang="en-US" dirty="0"/>
          </a:p>
          <a:p>
            <a:pPr lvl="0"/>
            <a:r>
              <a:rPr lang="en-US" dirty="0"/>
              <a:t>GOSPEL </a:t>
            </a:r>
            <a:r>
              <a:rPr lang="en-US" dirty="0">
                <a:sym typeface="Wingdings" panose="05000000000000000000" pitchFamily="2" charset="2"/>
              </a:rPr>
              <a:t></a:t>
            </a:r>
            <a:r>
              <a:rPr lang="en-US" dirty="0"/>
              <a:t> Greek word </a:t>
            </a:r>
            <a:r>
              <a:rPr lang="en-US" dirty="0" err="1"/>
              <a:t>euaggelion</a:t>
            </a:r>
            <a:r>
              <a:rPr lang="en-US" dirty="0"/>
              <a:t>  </a:t>
            </a:r>
            <a:r>
              <a:rPr lang="en-US" dirty="0">
                <a:sym typeface="Wingdings" panose="05000000000000000000" pitchFamily="2" charset="2"/>
              </a:rPr>
              <a:t> </a:t>
            </a:r>
            <a:r>
              <a:rPr lang="en-US" b="0" i="0" dirty="0">
                <a:solidFill>
                  <a:srgbClr val="202124"/>
                </a:solidFill>
                <a:effectLst/>
                <a:latin typeface="+mn-lt"/>
              </a:rPr>
              <a:t>Old English </a:t>
            </a:r>
            <a:r>
              <a:rPr lang="en-US" b="0" i="1" dirty="0" err="1">
                <a:solidFill>
                  <a:srgbClr val="202124"/>
                </a:solidFill>
                <a:effectLst/>
                <a:latin typeface="+mn-lt"/>
              </a:rPr>
              <a:t>gōdspel</a:t>
            </a:r>
            <a:r>
              <a:rPr lang="en-US" b="0" i="0" dirty="0">
                <a:solidFill>
                  <a:srgbClr val="202124"/>
                </a:solidFill>
                <a:effectLst/>
                <a:latin typeface="+mn-lt"/>
              </a:rPr>
              <a:t>, from </a:t>
            </a:r>
            <a:r>
              <a:rPr lang="en-US" b="0" i="1" dirty="0" err="1">
                <a:solidFill>
                  <a:srgbClr val="202124"/>
                </a:solidFill>
                <a:effectLst/>
                <a:latin typeface="+mn-lt"/>
              </a:rPr>
              <a:t>gōd</a:t>
            </a:r>
            <a:r>
              <a:rPr lang="en-US" b="0" i="1" dirty="0">
                <a:solidFill>
                  <a:srgbClr val="202124"/>
                </a:solidFill>
                <a:effectLst/>
                <a:latin typeface="+mn-lt"/>
              </a:rPr>
              <a:t> </a:t>
            </a:r>
            <a:r>
              <a:rPr lang="en-US" b="0" i="0" dirty="0">
                <a:solidFill>
                  <a:srgbClr val="202124"/>
                </a:solidFill>
                <a:effectLst/>
                <a:latin typeface="+mn-lt"/>
              </a:rPr>
              <a:t>‘good’ + </a:t>
            </a:r>
            <a:r>
              <a:rPr lang="en-US" b="0" i="1" dirty="0" err="1">
                <a:solidFill>
                  <a:srgbClr val="202124"/>
                </a:solidFill>
                <a:effectLst/>
                <a:latin typeface="+mn-lt"/>
              </a:rPr>
              <a:t>spel</a:t>
            </a:r>
            <a:r>
              <a:rPr lang="en-US" b="0" i="0" dirty="0">
                <a:solidFill>
                  <a:srgbClr val="202124"/>
                </a:solidFill>
                <a:effectLst/>
                <a:latin typeface="+mn-lt"/>
              </a:rPr>
              <a:t> ‘news, </a:t>
            </a:r>
            <a:r>
              <a:rPr lang="en-US" dirty="0">
                <a:latin typeface="+mn-lt"/>
                <a:sym typeface="Wingdings" panose="05000000000000000000" pitchFamily="2" charset="2"/>
              </a:rPr>
              <a:t> </a:t>
            </a:r>
            <a:r>
              <a:rPr lang="en-US" dirty="0">
                <a:latin typeface="+mn-lt"/>
              </a:rPr>
              <a:t>(“to announce good news”). </a:t>
            </a:r>
          </a:p>
          <a:p>
            <a:pPr lvl="0"/>
            <a:endParaRPr lang="en-US" dirty="0">
              <a:latin typeface="+mn-lt"/>
            </a:endParaRPr>
          </a:p>
          <a:p>
            <a:pPr lvl="0"/>
            <a:r>
              <a:rPr lang="en-US" dirty="0"/>
              <a:t>Greek pronunciation of </a:t>
            </a:r>
            <a:r>
              <a:rPr lang="en-US" dirty="0" err="1"/>
              <a:t>euaggelion</a:t>
            </a:r>
            <a:r>
              <a:rPr lang="en-US" dirty="0"/>
              <a:t> </a:t>
            </a:r>
            <a:r>
              <a:rPr lang="en-US" dirty="0">
                <a:sym typeface="Wingdings" panose="05000000000000000000" pitchFamily="2" charset="2"/>
              </a:rPr>
              <a:t> “</a:t>
            </a:r>
            <a:r>
              <a:rPr lang="en-US" u="sng" dirty="0"/>
              <a:t>evangelist</a:t>
            </a:r>
            <a:r>
              <a:rPr lang="en-US" dirty="0"/>
              <a:t>” </a:t>
            </a:r>
          </a:p>
          <a:p>
            <a:pPr lvl="0"/>
            <a:endParaRPr lang="en-US" dirty="0"/>
          </a:p>
          <a:p>
            <a:pPr lvl="0"/>
            <a:r>
              <a:rPr lang="en-US" u="sng" dirty="0"/>
              <a:t>Four Gospel writers </a:t>
            </a:r>
            <a:r>
              <a:rPr lang="en-US" dirty="0"/>
              <a:t>are referred to as </a:t>
            </a:r>
            <a:r>
              <a:rPr lang="en-US" u="sng" dirty="0"/>
              <a:t>evangelists</a:t>
            </a:r>
            <a:r>
              <a:rPr lang="en-US" dirty="0"/>
              <a:t>.</a:t>
            </a:r>
          </a:p>
          <a:p>
            <a:pPr lvl="0"/>
            <a:endParaRPr lang="en-US" dirty="0"/>
          </a:p>
          <a:p>
            <a:pPr lvl="0"/>
            <a:r>
              <a:rPr lang="en-US" dirty="0"/>
              <a:t>An evangelist </a:t>
            </a:r>
            <a:r>
              <a:rPr lang="en-US" u="sng" dirty="0"/>
              <a:t>spreads good news</a:t>
            </a:r>
            <a:r>
              <a:rPr lang="en-US" dirty="0"/>
              <a:t>.</a:t>
            </a:r>
          </a:p>
          <a:p>
            <a:endParaRPr lang="en-US" dirty="0"/>
          </a:p>
        </p:txBody>
      </p:sp>
      <p:sp>
        <p:nvSpPr>
          <p:cNvPr id="4" name="Slide Number Placeholder 3"/>
          <p:cNvSpPr>
            <a:spLocks noGrp="1"/>
          </p:cNvSpPr>
          <p:nvPr>
            <p:ph type="sldNum" sz="quarter" idx="5"/>
          </p:nvPr>
        </p:nvSpPr>
        <p:spPr/>
        <p:txBody>
          <a:bodyPr/>
          <a:lstStyle/>
          <a:p>
            <a:fld id="{54BC1D99-2041-4BBA-A859-77FFBF528E20}" type="slidenum">
              <a:rPr lang="en-US" smtClean="0"/>
              <a:t>12</a:t>
            </a:fld>
            <a:endParaRPr lang="en-US"/>
          </a:p>
        </p:txBody>
      </p:sp>
    </p:spTree>
    <p:extLst>
      <p:ext uri="{BB962C8B-B14F-4D97-AF65-F5344CB8AC3E}">
        <p14:creationId xmlns:p14="http://schemas.microsoft.com/office/powerpoint/2010/main" val="36592643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31938" y="617538"/>
            <a:ext cx="3943350" cy="2217737"/>
          </a:xfrm>
        </p:spPr>
      </p:sp>
      <p:sp>
        <p:nvSpPr>
          <p:cNvPr id="3" name="Notes Placeholder 2"/>
          <p:cNvSpPr>
            <a:spLocks noGrp="1"/>
          </p:cNvSpPr>
          <p:nvPr>
            <p:ph type="body" idx="1"/>
          </p:nvPr>
        </p:nvSpPr>
        <p:spPr/>
        <p:txBody>
          <a:bodyPr/>
          <a:lstStyle/>
          <a:p>
            <a:r>
              <a:rPr lang="en-US" dirty="0"/>
              <a:t>The GOOD NEWS is that the gospel satisfies our greatest needs!</a:t>
            </a:r>
          </a:p>
        </p:txBody>
      </p:sp>
      <p:sp>
        <p:nvSpPr>
          <p:cNvPr id="4" name="Slide Number Placeholder 3"/>
          <p:cNvSpPr>
            <a:spLocks noGrp="1"/>
          </p:cNvSpPr>
          <p:nvPr>
            <p:ph type="sldNum" sz="quarter" idx="5"/>
          </p:nvPr>
        </p:nvSpPr>
        <p:spPr/>
        <p:txBody>
          <a:bodyPr/>
          <a:lstStyle/>
          <a:p>
            <a:fld id="{54BC1D99-2041-4BBA-A859-77FFBF528E20}" type="slidenum">
              <a:rPr lang="en-US" smtClean="0"/>
              <a:t>13</a:t>
            </a:fld>
            <a:endParaRPr lang="en-US"/>
          </a:p>
        </p:txBody>
      </p:sp>
    </p:spTree>
    <p:extLst>
      <p:ext uri="{BB962C8B-B14F-4D97-AF65-F5344CB8AC3E}">
        <p14:creationId xmlns:p14="http://schemas.microsoft.com/office/powerpoint/2010/main" val="32566125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31938" y="617538"/>
            <a:ext cx="3943350" cy="2217737"/>
          </a:xfrm>
        </p:spPr>
      </p:sp>
      <p:sp>
        <p:nvSpPr>
          <p:cNvPr id="3" name="Notes Placeholder 2"/>
          <p:cNvSpPr>
            <a:spLocks noGrp="1"/>
          </p:cNvSpPr>
          <p:nvPr>
            <p:ph type="body" idx="1"/>
          </p:nvPr>
        </p:nvSpPr>
        <p:spPr/>
        <p:txBody>
          <a:bodyPr/>
          <a:lstStyle/>
          <a:p>
            <a:r>
              <a:rPr lang="en-US" dirty="0"/>
              <a:t>The Gospels are four of the most powerful books in the whole Bible</a:t>
            </a:r>
          </a:p>
          <a:p>
            <a:endParaRPr lang="en-US" dirty="0"/>
          </a:p>
          <a:p>
            <a:r>
              <a:rPr lang="en-US" dirty="0"/>
              <a:t>The GOOD NEWS of the Gospels satisfies every person’s needs!!</a:t>
            </a:r>
          </a:p>
        </p:txBody>
      </p:sp>
      <p:sp>
        <p:nvSpPr>
          <p:cNvPr id="4" name="Header Placeholder 3"/>
          <p:cNvSpPr>
            <a:spLocks noGrp="1"/>
          </p:cNvSpPr>
          <p:nvPr>
            <p:ph type="hdr" sz="quarter" idx="1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Tahoma" pitchFamily="34" charset="0"/>
                <a:ea typeface="+mn-ea"/>
                <a:cs typeface="+mn-cs"/>
              </a:rPr>
              <a:t>New Testament Survey</a:t>
            </a:r>
          </a:p>
        </p:txBody>
      </p:sp>
      <p:sp>
        <p:nvSpPr>
          <p:cNvPr id="5" name="Slide Number Placeholder 4"/>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68A9F53A-FE5A-47D8-993D-116709B72125}" type="slidenum">
              <a:rPr kumimoji="0" lang="en-US" sz="1400" b="0" i="0" u="none" strike="noStrike" kern="1200" cap="none" spc="0" normalizeH="0" baseline="0" noProof="0" smtClean="0">
                <a:ln>
                  <a:noFill/>
                </a:ln>
                <a:solidFill>
                  <a:prstClr val="black"/>
                </a:solidFill>
                <a:effectLst/>
                <a:uLnTx/>
                <a:uFillTx/>
                <a:latin typeface="Tahoma"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14</a:t>
            </a:fld>
            <a:endParaRPr kumimoji="0" lang="en-US" sz="1400" b="0" i="0" u="none" strike="noStrike" kern="1200" cap="none" spc="0" normalizeH="0" baseline="0" noProof="0">
              <a:ln>
                <a:noFill/>
              </a:ln>
              <a:solidFill>
                <a:prstClr val="black"/>
              </a:solidFill>
              <a:effectLst/>
              <a:uLnTx/>
              <a:uFillTx/>
              <a:latin typeface="Tahoma" pitchFamily="34" charset="0"/>
              <a:ea typeface="+mn-ea"/>
              <a:cs typeface="+mn-cs"/>
            </a:endParaRPr>
          </a:p>
        </p:txBody>
      </p:sp>
    </p:spTree>
    <p:extLst>
      <p:ext uri="{BB962C8B-B14F-4D97-AF65-F5344CB8AC3E}">
        <p14:creationId xmlns:p14="http://schemas.microsoft.com/office/powerpoint/2010/main" val="13952998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31938" y="617538"/>
            <a:ext cx="3943350" cy="2217737"/>
          </a:xfrm>
        </p:spPr>
      </p:sp>
      <p:sp>
        <p:nvSpPr>
          <p:cNvPr id="3" name="Notes Placeholder 2"/>
          <p:cNvSpPr>
            <a:spLocks noGrp="1"/>
          </p:cNvSpPr>
          <p:nvPr>
            <p:ph type="body" idx="1"/>
          </p:nvPr>
        </p:nvSpPr>
        <p:spPr/>
        <p:txBody>
          <a:bodyPr/>
          <a:lstStyle/>
          <a:p>
            <a:r>
              <a:rPr lang="en-US" dirty="0"/>
              <a:t>Why 4 Gospels?</a:t>
            </a:r>
          </a:p>
          <a:p>
            <a:pPr lvl="1"/>
            <a:r>
              <a:rPr lang="en-US" dirty="0"/>
              <a:t>Each presents an aspect of Jesus Christ that gives us a unique description of who Jesus is.</a:t>
            </a:r>
          </a:p>
        </p:txBody>
      </p:sp>
      <p:sp>
        <p:nvSpPr>
          <p:cNvPr id="4" name="Header Placeholder 3"/>
          <p:cNvSpPr>
            <a:spLocks noGrp="1"/>
          </p:cNvSpPr>
          <p:nvPr>
            <p:ph type="hdr" sz="quarter" idx="1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Tahoma" pitchFamily="34" charset="0"/>
                <a:ea typeface="+mn-ea"/>
                <a:cs typeface="+mn-cs"/>
              </a:rPr>
              <a:t>New Testament Survey</a:t>
            </a:r>
          </a:p>
        </p:txBody>
      </p:sp>
      <p:sp>
        <p:nvSpPr>
          <p:cNvPr id="5" name="Slide Number Placeholder 4"/>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68A9F53A-FE5A-47D8-993D-116709B72125}" type="slidenum">
              <a:rPr kumimoji="0" lang="en-US" sz="1400" b="0" i="0" u="none" strike="noStrike" kern="1200" cap="none" spc="0" normalizeH="0" baseline="0" noProof="0" smtClean="0">
                <a:ln>
                  <a:noFill/>
                </a:ln>
                <a:solidFill>
                  <a:prstClr val="black"/>
                </a:solidFill>
                <a:effectLst/>
                <a:uLnTx/>
                <a:uFillTx/>
                <a:latin typeface="Tahoma"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15</a:t>
            </a:fld>
            <a:endParaRPr kumimoji="0" lang="en-US" sz="1400" b="0" i="0" u="none" strike="noStrike" kern="1200" cap="none" spc="0" normalizeH="0" baseline="0" noProof="0">
              <a:ln>
                <a:noFill/>
              </a:ln>
              <a:solidFill>
                <a:prstClr val="black"/>
              </a:solidFill>
              <a:effectLst/>
              <a:uLnTx/>
              <a:uFillTx/>
              <a:latin typeface="Tahoma" pitchFamily="34" charset="0"/>
              <a:ea typeface="+mn-ea"/>
              <a:cs typeface="+mn-cs"/>
            </a:endParaRPr>
          </a:p>
        </p:txBody>
      </p:sp>
    </p:spTree>
    <p:extLst>
      <p:ext uri="{BB962C8B-B14F-4D97-AF65-F5344CB8AC3E}">
        <p14:creationId xmlns:p14="http://schemas.microsoft.com/office/powerpoint/2010/main" val="266798868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31938" y="617538"/>
            <a:ext cx="3943350" cy="2217737"/>
          </a:xfrm>
        </p:spPr>
      </p:sp>
      <p:sp>
        <p:nvSpPr>
          <p:cNvPr id="3" name="Notes Placeholder 2"/>
          <p:cNvSpPr>
            <a:spLocks noGrp="1"/>
          </p:cNvSpPr>
          <p:nvPr>
            <p:ph type="body" idx="1"/>
          </p:nvPr>
        </p:nvSpPr>
        <p:spPr/>
        <p:txBody>
          <a:bodyPr/>
          <a:lstStyle/>
          <a:p>
            <a:pPr lvl="0"/>
            <a:r>
              <a:rPr lang="en-US" dirty="0"/>
              <a:t>Three of the four are called SYNOPTIC Gospels</a:t>
            </a:r>
          </a:p>
          <a:p>
            <a:pPr lvl="0"/>
            <a:endParaRPr lang="en-US" dirty="0"/>
          </a:p>
          <a:p>
            <a:pPr lvl="1"/>
            <a:r>
              <a:rPr lang="en-US" dirty="0"/>
              <a:t>Synoptic means “taking the same point of view." </a:t>
            </a:r>
          </a:p>
          <a:p>
            <a:pPr lvl="1"/>
            <a:endParaRPr lang="en-US" dirty="0"/>
          </a:p>
          <a:p>
            <a:pPr lvl="1"/>
            <a:r>
              <a:rPr lang="en-US" dirty="0"/>
              <a:t>The first three books of the New Testament, which </a:t>
            </a:r>
            <a:r>
              <a:rPr lang="en-US" u="sng" dirty="0"/>
              <a:t>share content, style, and order of events</a:t>
            </a:r>
            <a:r>
              <a:rPr lang="en-US" dirty="0"/>
              <a:t> and which differ largely from John, are called the synoptic Gospels. </a:t>
            </a:r>
          </a:p>
          <a:p>
            <a:endParaRPr lang="en-US" dirty="0"/>
          </a:p>
        </p:txBody>
      </p:sp>
      <p:sp>
        <p:nvSpPr>
          <p:cNvPr id="4" name="Slide Number Placeholder 3"/>
          <p:cNvSpPr>
            <a:spLocks noGrp="1"/>
          </p:cNvSpPr>
          <p:nvPr>
            <p:ph type="sldNum" sz="quarter" idx="5"/>
          </p:nvPr>
        </p:nvSpPr>
        <p:spPr/>
        <p:txBody>
          <a:bodyPr/>
          <a:lstStyle/>
          <a:p>
            <a:fld id="{54BC1D99-2041-4BBA-A859-77FFBF528E20}" type="slidenum">
              <a:rPr lang="en-US" smtClean="0"/>
              <a:t>17</a:t>
            </a:fld>
            <a:endParaRPr lang="en-US"/>
          </a:p>
        </p:txBody>
      </p:sp>
    </p:spTree>
    <p:extLst>
      <p:ext uri="{BB962C8B-B14F-4D97-AF65-F5344CB8AC3E}">
        <p14:creationId xmlns:p14="http://schemas.microsoft.com/office/powerpoint/2010/main" val="103130357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lvl="0"/>
            <a:r>
              <a:rPr lang="en-US" dirty="0"/>
              <a:t>Three of the four are called SYNOPTIC Gospels</a:t>
            </a:r>
          </a:p>
          <a:p>
            <a:pPr lvl="0"/>
            <a:endParaRPr lang="en-US" dirty="0"/>
          </a:p>
          <a:p>
            <a:pPr lvl="1"/>
            <a:r>
              <a:rPr lang="en-US" dirty="0"/>
              <a:t>Synoptic </a:t>
            </a:r>
            <a:r>
              <a:rPr lang="en-US" dirty="0">
                <a:sym typeface="Wingdings" panose="05000000000000000000" pitchFamily="2" charset="2"/>
              </a:rPr>
              <a:t></a:t>
            </a:r>
            <a:r>
              <a:rPr lang="en-US" dirty="0"/>
              <a:t> “taking the same point of view, seeing together" </a:t>
            </a:r>
          </a:p>
          <a:p>
            <a:pPr lvl="1"/>
            <a:endParaRPr lang="en-US" dirty="0"/>
          </a:p>
          <a:p>
            <a:pPr lvl="1"/>
            <a:r>
              <a:rPr lang="en-US" dirty="0"/>
              <a:t>Matt, Mark, Luke </a:t>
            </a:r>
            <a:r>
              <a:rPr lang="en-US" dirty="0">
                <a:sym typeface="Wingdings" panose="05000000000000000000" pitchFamily="2" charset="2"/>
              </a:rPr>
              <a:t></a:t>
            </a:r>
            <a:r>
              <a:rPr lang="en-US" u="sng" dirty="0"/>
              <a:t>share content, style, and order of events</a:t>
            </a:r>
            <a:r>
              <a:rPr lang="en-US" dirty="0"/>
              <a:t> and which differ largely from John</a:t>
            </a:r>
          </a:p>
          <a:p>
            <a:pPr lvl="1"/>
            <a:endParaRPr lang="en-US" dirty="0"/>
          </a:p>
          <a:p>
            <a:pPr lvl="1"/>
            <a:r>
              <a:rPr lang="en-US" dirty="0"/>
              <a:t>Matt, Mark, Luke </a:t>
            </a:r>
            <a:r>
              <a:rPr lang="en-US" dirty="0">
                <a:sym typeface="Wingdings" panose="05000000000000000000" pitchFamily="2" charset="2"/>
              </a:rPr>
              <a:t> Jesus’ birth to his ascension</a:t>
            </a:r>
          </a:p>
          <a:p>
            <a:pPr lvl="1"/>
            <a:endParaRPr lang="en-US" dirty="0">
              <a:sym typeface="Wingdings" panose="05000000000000000000" pitchFamily="2" charset="2"/>
            </a:endParaRPr>
          </a:p>
          <a:p>
            <a:pPr lvl="1"/>
            <a:r>
              <a:rPr lang="en-US" dirty="0">
                <a:sym typeface="Wingdings" panose="05000000000000000000" pitchFamily="2" charset="2"/>
              </a:rPr>
              <a:t> John</a:t>
            </a:r>
          </a:p>
          <a:p>
            <a:pPr lvl="2"/>
            <a:r>
              <a:rPr lang="en-US" dirty="0">
                <a:sym typeface="Wingdings" panose="05000000000000000000" pitchFamily="2" charset="2"/>
              </a:rPr>
              <a:t>Other Gospels out for about 40 years</a:t>
            </a:r>
          </a:p>
          <a:p>
            <a:pPr lvl="2"/>
            <a:r>
              <a:rPr lang="en-US" dirty="0">
                <a:sym typeface="Wingdings" panose="05000000000000000000" pitchFamily="2" charset="2"/>
              </a:rPr>
              <a:t>He wanted to provide more details about Jesus’ later days</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68A9F53A-FE5A-47D8-993D-116709B72125}" type="slidenum">
              <a:rPr kumimoji="0" lang="en-US" sz="1400" b="0" i="0" u="none" strike="noStrike" kern="1200" cap="none" spc="0" normalizeH="0" baseline="0" noProof="0" smtClean="0">
                <a:ln>
                  <a:noFill/>
                </a:ln>
                <a:solidFill>
                  <a:prstClr val="black"/>
                </a:solidFill>
                <a:effectLst/>
                <a:uLnTx/>
                <a:uFillTx/>
                <a:latin typeface="Tahoma"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18</a:t>
            </a:fld>
            <a:endParaRPr kumimoji="0" lang="en-US" sz="1400" b="0" i="0" u="none" strike="noStrike" kern="1200" cap="none" spc="0" normalizeH="0" baseline="0" noProof="0">
              <a:ln>
                <a:noFill/>
              </a:ln>
              <a:solidFill>
                <a:prstClr val="black"/>
              </a:solidFill>
              <a:effectLst/>
              <a:uLnTx/>
              <a:uFillTx/>
              <a:latin typeface="Tahoma" pitchFamily="34" charset="0"/>
              <a:ea typeface="+mn-ea"/>
              <a:cs typeface="+mn-cs"/>
            </a:endParaRPr>
          </a:p>
        </p:txBody>
      </p:sp>
      <p:sp>
        <p:nvSpPr>
          <p:cNvPr id="5" name="Header Placeholder 4"/>
          <p:cNvSpPr>
            <a:spLocks noGrp="1"/>
          </p:cNvSpPr>
          <p:nvPr>
            <p:ph type="hdr" sz="quarter" idx="11"/>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Tahoma" pitchFamily="34" charset="0"/>
                <a:ea typeface="+mn-ea"/>
                <a:cs typeface="+mn-cs"/>
              </a:rPr>
              <a:t>New Testament Survey</a:t>
            </a:r>
          </a:p>
        </p:txBody>
      </p:sp>
      <p:sp>
        <p:nvSpPr>
          <p:cNvPr id="9" name="Slide Image Placeholder 8">
            <a:extLst>
              <a:ext uri="{FF2B5EF4-FFF2-40B4-BE49-F238E27FC236}">
                <a16:creationId xmlns:a16="http://schemas.microsoft.com/office/drawing/2014/main" id="{0C581F1B-6DBC-442F-BC14-602162EB5AAF}"/>
              </a:ext>
            </a:extLst>
          </p:cNvPr>
          <p:cNvSpPr>
            <a:spLocks noGrp="1" noRot="1" noChangeAspect="1"/>
          </p:cNvSpPr>
          <p:nvPr>
            <p:ph type="sldImg"/>
          </p:nvPr>
        </p:nvSpPr>
        <p:spPr>
          <a:xfrm>
            <a:off x="1531938" y="617538"/>
            <a:ext cx="3943350" cy="2217737"/>
          </a:xfrm>
        </p:spPr>
      </p:sp>
    </p:spTree>
    <p:extLst>
      <p:ext uri="{BB962C8B-B14F-4D97-AF65-F5344CB8AC3E}">
        <p14:creationId xmlns:p14="http://schemas.microsoft.com/office/powerpoint/2010/main" val="428033477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31938" y="617538"/>
            <a:ext cx="3943350" cy="2217737"/>
          </a:xfrm>
        </p:spPr>
      </p:sp>
      <p:sp>
        <p:nvSpPr>
          <p:cNvPr id="3" name="Notes Placeholder 2"/>
          <p:cNvSpPr>
            <a:spLocks noGrp="1"/>
          </p:cNvSpPr>
          <p:nvPr>
            <p:ph type="body" idx="1"/>
          </p:nvPr>
        </p:nvSpPr>
        <p:spPr/>
        <p:txBody>
          <a:bodyPr/>
          <a:lstStyle/>
          <a:p>
            <a:r>
              <a:rPr lang="en-US" dirty="0"/>
              <a:t>JOHN </a:t>
            </a:r>
          </a:p>
          <a:p>
            <a:pPr lvl="1"/>
            <a:r>
              <a:rPr lang="en-US" dirty="0"/>
              <a:t>wrote much later than Matt…Mark…Luke</a:t>
            </a:r>
          </a:p>
          <a:p>
            <a:pPr lvl="1"/>
            <a:r>
              <a:rPr lang="en-US" dirty="0"/>
              <a:t>Wanted to emphasize Jesus as the Son of God</a:t>
            </a:r>
          </a:p>
          <a:p>
            <a:pPr lvl="1"/>
            <a:r>
              <a:rPr lang="en-US" dirty="0"/>
              <a:t>His content is distinct from Matt…Mark…Luke</a:t>
            </a:r>
          </a:p>
          <a:p>
            <a:pPr lvl="1"/>
            <a:r>
              <a:rPr lang="en-US" dirty="0"/>
              <a:t>He</a:t>
            </a:r>
            <a:r>
              <a:rPr lang="en-US" baseline="0" dirty="0"/>
              <a:t> e</a:t>
            </a:r>
            <a:r>
              <a:rPr lang="en-US" dirty="0"/>
              <a:t>mphasized Jesus’ teachings…why he died and rose again</a:t>
            </a:r>
          </a:p>
          <a:p>
            <a:endParaRPr lang="en-US" dirty="0"/>
          </a:p>
          <a:p>
            <a:r>
              <a:rPr lang="en-US" dirty="0"/>
              <a:t>A great 1</a:t>
            </a:r>
            <a:r>
              <a:rPr lang="en-US" baseline="30000" dirty="0"/>
              <a:t>st</a:t>
            </a:r>
            <a:r>
              <a:rPr lang="en-US" dirty="0"/>
              <a:t> book to read as a new believer</a:t>
            </a:r>
          </a:p>
        </p:txBody>
      </p:sp>
      <p:sp>
        <p:nvSpPr>
          <p:cNvPr id="4" name="Header Placeholder 3"/>
          <p:cNvSpPr>
            <a:spLocks noGrp="1"/>
          </p:cNvSpPr>
          <p:nvPr>
            <p:ph type="hdr" sz="quarter" idx="1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Tahoma" pitchFamily="34" charset="0"/>
                <a:ea typeface="+mn-ea"/>
                <a:cs typeface="+mn-cs"/>
              </a:rPr>
              <a:t>New Testament Survey</a:t>
            </a:r>
          </a:p>
        </p:txBody>
      </p:sp>
      <p:sp>
        <p:nvSpPr>
          <p:cNvPr id="5" name="Slide Number Placeholder 4"/>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68A9F53A-FE5A-47D8-993D-116709B72125}" type="slidenum">
              <a:rPr kumimoji="0" lang="en-US" sz="1400" b="0" i="0" u="none" strike="noStrike" kern="1200" cap="none" spc="0" normalizeH="0" baseline="0" noProof="0" smtClean="0">
                <a:ln>
                  <a:noFill/>
                </a:ln>
                <a:solidFill>
                  <a:prstClr val="black"/>
                </a:solidFill>
                <a:effectLst/>
                <a:uLnTx/>
                <a:uFillTx/>
                <a:latin typeface="Tahoma"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19</a:t>
            </a:fld>
            <a:endParaRPr kumimoji="0" lang="en-US" sz="1400" b="0" i="0" u="none" strike="noStrike" kern="1200" cap="none" spc="0" normalizeH="0" baseline="0" noProof="0">
              <a:ln>
                <a:noFill/>
              </a:ln>
              <a:solidFill>
                <a:prstClr val="black"/>
              </a:solidFill>
              <a:effectLst/>
              <a:uLnTx/>
              <a:uFillTx/>
              <a:latin typeface="Tahoma" pitchFamily="34" charset="0"/>
              <a:ea typeface="+mn-ea"/>
              <a:cs typeface="+mn-cs"/>
            </a:endParaRPr>
          </a:p>
        </p:txBody>
      </p:sp>
    </p:spTree>
    <p:extLst>
      <p:ext uri="{BB962C8B-B14F-4D97-AF65-F5344CB8AC3E}">
        <p14:creationId xmlns:p14="http://schemas.microsoft.com/office/powerpoint/2010/main" val="268657387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31938" y="617538"/>
            <a:ext cx="3943350" cy="2217737"/>
          </a:xfrm>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Tahoma" pitchFamily="34" charset="0"/>
                <a:ea typeface="+mn-ea"/>
                <a:cs typeface="+mn-cs"/>
              </a:rPr>
              <a:t>New Testament Survey</a:t>
            </a:r>
            <a:endParaRPr kumimoji="0" lang="en-US" sz="1200" b="0" i="0" u="none" strike="noStrike" kern="1200" cap="none" spc="0" normalizeH="0" baseline="0" noProof="0" dirty="0">
              <a:ln>
                <a:noFill/>
              </a:ln>
              <a:solidFill>
                <a:prstClr val="black"/>
              </a:solidFill>
              <a:effectLst/>
              <a:uLnTx/>
              <a:uFillTx/>
              <a:latin typeface="Tahoma" pitchFamily="34" charset="0"/>
              <a:ea typeface="+mn-ea"/>
              <a:cs typeface="+mn-cs"/>
            </a:endParaRPr>
          </a:p>
        </p:txBody>
      </p:sp>
      <p:sp>
        <p:nvSpPr>
          <p:cNvPr id="5" name="Slide Number Placeholder 4"/>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68A9F53A-FE5A-47D8-993D-116709B72125}" type="slidenum">
              <a:rPr kumimoji="0" lang="en-US" sz="1400" b="0" i="0" u="none" strike="noStrike" kern="1200" cap="none" spc="0" normalizeH="0" baseline="0" noProof="0" smtClean="0">
                <a:ln>
                  <a:noFill/>
                </a:ln>
                <a:solidFill>
                  <a:prstClr val="black"/>
                </a:solidFill>
                <a:effectLst/>
                <a:uLnTx/>
                <a:uFillTx/>
                <a:latin typeface="Tahoma"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20</a:t>
            </a:fld>
            <a:endParaRPr kumimoji="0" lang="en-US" sz="1400" b="0" i="0" u="none" strike="noStrike" kern="1200" cap="none" spc="0" normalizeH="0" baseline="0" noProof="0">
              <a:ln>
                <a:noFill/>
              </a:ln>
              <a:solidFill>
                <a:prstClr val="black"/>
              </a:solidFill>
              <a:effectLst/>
              <a:uLnTx/>
              <a:uFillTx/>
              <a:latin typeface="Tahoma" pitchFamily="34" charset="0"/>
              <a:ea typeface="+mn-ea"/>
              <a:cs typeface="+mn-cs"/>
            </a:endParaRPr>
          </a:p>
        </p:txBody>
      </p:sp>
    </p:spTree>
    <p:extLst>
      <p:ext uri="{BB962C8B-B14F-4D97-AF65-F5344CB8AC3E}">
        <p14:creationId xmlns:p14="http://schemas.microsoft.com/office/powerpoint/2010/main" val="41844952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31938" y="617538"/>
            <a:ext cx="3943350" cy="2217737"/>
          </a:xfrm>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Tahoma" pitchFamily="34" charset="0"/>
                <a:ea typeface="+mn-ea"/>
                <a:cs typeface="+mn-cs"/>
              </a:rPr>
              <a:t>New Testament Survey</a:t>
            </a:r>
            <a:endParaRPr kumimoji="0" lang="en-US" sz="1200" b="0" i="0" u="none" strike="noStrike" kern="1200" cap="none" spc="0" normalizeH="0" baseline="0" noProof="0" dirty="0">
              <a:ln>
                <a:noFill/>
              </a:ln>
              <a:solidFill>
                <a:prstClr val="black"/>
              </a:solidFill>
              <a:effectLst/>
              <a:uLnTx/>
              <a:uFillTx/>
              <a:latin typeface="Tahoma" pitchFamily="34" charset="0"/>
              <a:ea typeface="+mn-ea"/>
              <a:cs typeface="+mn-cs"/>
            </a:endParaRPr>
          </a:p>
        </p:txBody>
      </p:sp>
      <p:sp>
        <p:nvSpPr>
          <p:cNvPr id="5" name="Slide Number Placeholder 4"/>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68A9F53A-FE5A-47D8-993D-116709B72125}" type="slidenum">
              <a:rPr kumimoji="0" lang="en-US" sz="1400" b="0" i="0" u="none" strike="noStrike" kern="1200" cap="none" spc="0" normalizeH="0" baseline="0" noProof="0" smtClean="0">
                <a:ln>
                  <a:noFill/>
                </a:ln>
                <a:solidFill>
                  <a:prstClr val="black"/>
                </a:solidFill>
                <a:effectLst/>
                <a:uLnTx/>
                <a:uFillTx/>
                <a:latin typeface="Tahoma"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a:t>
            </a:fld>
            <a:endParaRPr kumimoji="0" lang="en-US" sz="1400" b="0" i="0" u="none" strike="noStrike" kern="1200" cap="none" spc="0" normalizeH="0" baseline="0" noProof="0">
              <a:ln>
                <a:noFill/>
              </a:ln>
              <a:solidFill>
                <a:prstClr val="black"/>
              </a:solidFill>
              <a:effectLst/>
              <a:uLnTx/>
              <a:uFillTx/>
              <a:latin typeface="Tahoma" pitchFamily="34" charset="0"/>
              <a:ea typeface="+mn-ea"/>
              <a:cs typeface="+mn-cs"/>
            </a:endParaRPr>
          </a:p>
        </p:txBody>
      </p:sp>
    </p:spTree>
    <p:extLst>
      <p:ext uri="{BB962C8B-B14F-4D97-AF65-F5344CB8AC3E}">
        <p14:creationId xmlns:p14="http://schemas.microsoft.com/office/powerpoint/2010/main" val="183244860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31938" y="617538"/>
            <a:ext cx="3943350" cy="2217737"/>
          </a:xfrm>
        </p:spPr>
      </p:sp>
      <p:sp>
        <p:nvSpPr>
          <p:cNvPr id="3" name="Notes Placeholder 2"/>
          <p:cNvSpPr>
            <a:spLocks noGrp="1"/>
          </p:cNvSpPr>
          <p:nvPr>
            <p:ph type="body" idx="1"/>
          </p:nvPr>
        </p:nvSpPr>
        <p:spPr/>
        <p:txBody>
          <a:bodyPr/>
          <a:lstStyle/>
          <a:p>
            <a:r>
              <a:rPr lang="en-US" dirty="0"/>
              <a:t>Period 1: Jesus’ Boyhood</a:t>
            </a:r>
          </a:p>
          <a:p>
            <a:pPr lvl="1"/>
            <a:r>
              <a:rPr lang="en-US" dirty="0"/>
              <a:t>Age: birth (4-6 B.C.)  to 12 years old.</a:t>
            </a:r>
          </a:p>
          <a:p>
            <a:pPr lvl="1"/>
            <a:r>
              <a:rPr lang="en-US" dirty="0"/>
              <a:t>Place: Bethlehem (Judea).</a:t>
            </a:r>
          </a:p>
          <a:p>
            <a:pPr lvl="1"/>
            <a:r>
              <a:rPr lang="en-US" dirty="0"/>
              <a:t>Beginning with: His birth (Matt. 1-2; Luke 1:1—2:38).</a:t>
            </a:r>
          </a:p>
          <a:p>
            <a:pPr lvl="1"/>
            <a:r>
              <a:rPr lang="en-US" dirty="0"/>
              <a:t>Ending with: Jesus in the Temple (Luke 2:39-52).</a:t>
            </a:r>
          </a:p>
          <a:p>
            <a:pPr lvl="1"/>
            <a:r>
              <a:rPr lang="en-US" dirty="0"/>
              <a:t>Significant events</a:t>
            </a:r>
          </a:p>
          <a:p>
            <a:pPr lvl="2"/>
            <a:r>
              <a:rPr lang="en-US" dirty="0"/>
              <a:t>Jesus’ dedication (Luke 2:22ff); </a:t>
            </a:r>
          </a:p>
          <a:p>
            <a:pPr lvl="2"/>
            <a:r>
              <a:rPr lang="en-US" dirty="0"/>
              <a:t>flight to Egypt (Matt. 2:13-23).</a:t>
            </a:r>
          </a:p>
          <a:p>
            <a:pPr lvl="1"/>
            <a:r>
              <a:rPr lang="en-US" dirty="0"/>
              <a:t>Jesus spoke </a:t>
            </a:r>
            <a:r>
              <a:rPr lang="en-US" i="1" dirty="0"/>
              <a:t>Aramaic, </a:t>
            </a:r>
            <a:r>
              <a:rPr lang="en-US" dirty="0"/>
              <a:t>the common language of Galilee during his lifetime.</a:t>
            </a:r>
          </a:p>
        </p:txBody>
      </p:sp>
      <p:sp>
        <p:nvSpPr>
          <p:cNvPr id="4" name="Slide Number Placeholder 3"/>
          <p:cNvSpPr>
            <a:spLocks noGrp="1"/>
          </p:cNvSpPr>
          <p:nvPr>
            <p:ph type="sldNum" sz="quarter" idx="5"/>
          </p:nvPr>
        </p:nvSpPr>
        <p:spPr/>
        <p:txBody>
          <a:bodyPr/>
          <a:lstStyle/>
          <a:p>
            <a:fld id="{54BC1D99-2041-4BBA-A859-77FFBF528E20}" type="slidenum">
              <a:rPr lang="en-US" smtClean="0"/>
              <a:t>21</a:t>
            </a:fld>
            <a:endParaRPr lang="en-US"/>
          </a:p>
        </p:txBody>
      </p:sp>
    </p:spTree>
    <p:extLst>
      <p:ext uri="{BB962C8B-B14F-4D97-AF65-F5344CB8AC3E}">
        <p14:creationId xmlns:p14="http://schemas.microsoft.com/office/powerpoint/2010/main" val="246946685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31938" y="617538"/>
            <a:ext cx="3943350" cy="2217737"/>
          </a:xfrm>
        </p:spPr>
      </p:sp>
      <p:sp>
        <p:nvSpPr>
          <p:cNvPr id="3" name="Notes Placeholder 2"/>
          <p:cNvSpPr>
            <a:spLocks noGrp="1"/>
          </p:cNvSpPr>
          <p:nvPr>
            <p:ph type="body" idx="1"/>
          </p:nvPr>
        </p:nvSpPr>
        <p:spPr/>
        <p:txBody>
          <a:bodyPr/>
          <a:lstStyle/>
          <a:p>
            <a:r>
              <a:rPr lang="en-US" dirty="0"/>
              <a:t>Period 2: Jesus’ Hidden Years </a:t>
            </a:r>
          </a:p>
          <a:p>
            <a:pPr lvl="1"/>
            <a:r>
              <a:rPr lang="en-US" dirty="0"/>
              <a:t>Age: 12 to late 20s.</a:t>
            </a:r>
          </a:p>
          <a:p>
            <a:pPr lvl="1"/>
            <a:r>
              <a:rPr lang="en-US" dirty="0"/>
              <a:t>Place: Nazareth (Galilee).</a:t>
            </a:r>
          </a:p>
          <a:p>
            <a:pPr lvl="1"/>
            <a:r>
              <a:rPr lang="en-US" dirty="0"/>
              <a:t>He probably cared for his family since Joseph may have died in Jesus’ younger days.</a:t>
            </a:r>
          </a:p>
          <a:p>
            <a:pPr lvl="1"/>
            <a:endParaRPr lang="en-US" dirty="0"/>
          </a:p>
          <a:p>
            <a:pPr lvl="1"/>
            <a:r>
              <a:rPr lang="en-US" dirty="0"/>
              <a:t>Family: his father was Joseph (not born of), his mother was Mary, and he had four half-brothers: Simon, Judas (Jude), Joseph (Jr.), James, and at least two half-sisters (Mark 6:3).</a:t>
            </a:r>
          </a:p>
          <a:p>
            <a:pPr lvl="1"/>
            <a:endParaRPr lang="en-US" dirty="0"/>
          </a:p>
          <a:p>
            <a:pPr lvl="1"/>
            <a:r>
              <a:rPr lang="en-US" dirty="0"/>
              <a:t>The public teaching of Jesus shows that he was a close observer of the sights and sounds of nature, and of the habits of all classes of men, for these are the usual sources of his illustrations.</a:t>
            </a:r>
          </a:p>
          <a:p>
            <a:endParaRPr lang="en-US" dirty="0"/>
          </a:p>
        </p:txBody>
      </p:sp>
      <p:sp>
        <p:nvSpPr>
          <p:cNvPr id="4" name="Slide Number Placeholder 3"/>
          <p:cNvSpPr>
            <a:spLocks noGrp="1"/>
          </p:cNvSpPr>
          <p:nvPr>
            <p:ph type="sldNum" sz="quarter" idx="5"/>
          </p:nvPr>
        </p:nvSpPr>
        <p:spPr/>
        <p:txBody>
          <a:bodyPr/>
          <a:lstStyle/>
          <a:p>
            <a:fld id="{54BC1D99-2041-4BBA-A859-77FFBF528E20}" type="slidenum">
              <a:rPr lang="en-US" smtClean="0"/>
              <a:t>22</a:t>
            </a:fld>
            <a:endParaRPr lang="en-US"/>
          </a:p>
        </p:txBody>
      </p:sp>
    </p:spTree>
    <p:extLst>
      <p:ext uri="{BB962C8B-B14F-4D97-AF65-F5344CB8AC3E}">
        <p14:creationId xmlns:p14="http://schemas.microsoft.com/office/powerpoint/2010/main" val="238383146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cap="all" dirty="0"/>
              <a:t>Period 3: Jesus’ Baptism and Temptation</a:t>
            </a:r>
          </a:p>
          <a:p>
            <a:pPr lvl="1"/>
            <a:r>
              <a:rPr lang="en-US" dirty="0"/>
              <a:t>Age: Late 20s to early 30s.</a:t>
            </a:r>
          </a:p>
          <a:p>
            <a:pPr lvl="1"/>
            <a:endParaRPr lang="en-US" dirty="0"/>
          </a:p>
          <a:p>
            <a:pPr lvl="1"/>
            <a:r>
              <a:rPr lang="en-US" dirty="0"/>
              <a:t>Place: Jordon River, wilderness.</a:t>
            </a:r>
          </a:p>
          <a:p>
            <a:pPr lvl="1"/>
            <a:endParaRPr lang="en-US" dirty="0"/>
          </a:p>
          <a:p>
            <a:pPr lvl="1"/>
            <a:r>
              <a:rPr lang="en-US" dirty="0"/>
              <a:t>Begins with: Jesus’ baptism (Matt. 3:13-17; Mark 1:9-11).</a:t>
            </a:r>
          </a:p>
          <a:p>
            <a:pPr lvl="1"/>
            <a:endParaRPr lang="en-US" dirty="0"/>
          </a:p>
          <a:p>
            <a:pPr lvl="1"/>
            <a:r>
              <a:rPr lang="en-US" dirty="0"/>
              <a:t>Why was Jesus baptized?</a:t>
            </a:r>
          </a:p>
          <a:p>
            <a:pPr lvl="2"/>
            <a:r>
              <a:rPr lang="en-US" dirty="0"/>
              <a:t>To show support of what John was doing</a:t>
            </a:r>
          </a:p>
          <a:p>
            <a:pPr lvl="2"/>
            <a:r>
              <a:rPr lang="en-US" dirty="0"/>
              <a:t>To show that he was identifying with penitent people vs. Pharisees</a:t>
            </a:r>
          </a:p>
          <a:p>
            <a:pPr lvl="2"/>
            <a:r>
              <a:rPr lang="en-US" dirty="0"/>
              <a:t>It inaugurated his ministry</a:t>
            </a:r>
          </a:p>
          <a:p>
            <a:pPr lvl="1"/>
            <a:endParaRPr lang="en-US" dirty="0"/>
          </a:p>
          <a:p>
            <a:pPr lvl="1"/>
            <a:r>
              <a:rPr lang="en-US" dirty="0"/>
              <a:t>Ends with: Jesus’ temptation by Satan (Luke 4:1-13).</a:t>
            </a:r>
          </a:p>
          <a:p>
            <a:pPr lvl="2"/>
            <a:r>
              <a:rPr lang="en-US" dirty="0"/>
              <a:t>40 days/nights in desert wilderness (no food)</a:t>
            </a:r>
          </a:p>
          <a:p>
            <a:pPr lvl="2"/>
            <a:r>
              <a:rPr lang="en-US" dirty="0"/>
              <a:t> None of the gospels say anything about Jesus drinking water or sleeping, but they do report that Christ fasted or did not eat anything</a:t>
            </a:r>
          </a:p>
          <a:p>
            <a:pPr lvl="2"/>
            <a:r>
              <a:rPr lang="en-US" dirty="0"/>
              <a:t>Jesus was at his weakest, Satan at his strongest</a:t>
            </a:r>
          </a:p>
          <a:p>
            <a:pPr lvl="2"/>
            <a:r>
              <a:rPr lang="en-US" dirty="0"/>
              <a:t>Jesus defeated Satan</a:t>
            </a:r>
          </a:p>
        </p:txBody>
      </p:sp>
      <p:sp>
        <p:nvSpPr>
          <p:cNvPr id="4" name="Header Placeholder 3"/>
          <p:cNvSpPr>
            <a:spLocks noGrp="1"/>
          </p:cNvSpPr>
          <p:nvPr>
            <p:ph type="hdr" sz="quarter" idx="10"/>
          </p:nvPr>
        </p:nvSpPr>
        <p:spPr/>
        <p:txBody>
          <a:bodyPr/>
          <a:lstStyle/>
          <a:p>
            <a:pPr lvl="0"/>
            <a:r>
              <a:rPr lang="en-US" noProof="0"/>
              <a:t>New Testament Survey</a:t>
            </a:r>
            <a:endParaRPr lang="en-US" noProof="0" dirty="0"/>
          </a:p>
        </p:txBody>
      </p:sp>
      <p:sp>
        <p:nvSpPr>
          <p:cNvPr id="5" name="Slide Number Placeholder 4"/>
          <p:cNvSpPr>
            <a:spLocks noGrp="1"/>
          </p:cNvSpPr>
          <p:nvPr>
            <p:ph type="sldNum" sz="quarter" idx="11"/>
          </p:nvPr>
        </p:nvSpPr>
        <p:spPr/>
        <p:txBody>
          <a:bodyPr/>
          <a:lstStyle/>
          <a:p>
            <a:pPr lvl="0"/>
            <a:fld id="{68A9F53A-FE5A-47D8-993D-116709B72125}" type="slidenum">
              <a:rPr lang="en-US" noProof="0" smtClean="0"/>
              <a:pPr lvl="0"/>
              <a:t>23</a:t>
            </a:fld>
            <a:endParaRPr lang="en-US" noProof="0"/>
          </a:p>
        </p:txBody>
      </p:sp>
      <p:sp>
        <p:nvSpPr>
          <p:cNvPr id="13" name="Slide Image Placeholder 12">
            <a:extLst>
              <a:ext uri="{FF2B5EF4-FFF2-40B4-BE49-F238E27FC236}">
                <a16:creationId xmlns:a16="http://schemas.microsoft.com/office/drawing/2014/main" id="{BA3A910D-3FBE-4AB9-BE53-442205C4F53D}"/>
              </a:ext>
            </a:extLst>
          </p:cNvPr>
          <p:cNvSpPr>
            <a:spLocks noGrp="1" noRot="1" noChangeAspect="1"/>
          </p:cNvSpPr>
          <p:nvPr>
            <p:ph type="sldImg"/>
          </p:nvPr>
        </p:nvSpPr>
        <p:spPr>
          <a:xfrm>
            <a:off x="1531938" y="617538"/>
            <a:ext cx="3943350" cy="2217737"/>
          </a:xfrm>
        </p:spPr>
      </p:sp>
    </p:spTree>
    <p:extLst>
      <p:ext uri="{BB962C8B-B14F-4D97-AF65-F5344CB8AC3E}">
        <p14:creationId xmlns:p14="http://schemas.microsoft.com/office/powerpoint/2010/main" val="319146070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31938" y="617538"/>
            <a:ext cx="3943350" cy="2217737"/>
          </a:xfrm>
        </p:spPr>
      </p:sp>
      <p:sp>
        <p:nvSpPr>
          <p:cNvPr id="3" name="Notes Placeholder 2"/>
          <p:cNvSpPr>
            <a:spLocks noGrp="1"/>
          </p:cNvSpPr>
          <p:nvPr>
            <p:ph type="body" idx="1"/>
          </p:nvPr>
        </p:nvSpPr>
        <p:spPr/>
        <p:txBody>
          <a:bodyPr/>
          <a:lstStyle/>
          <a:p>
            <a:r>
              <a:rPr lang="en-US" dirty="0"/>
              <a:t>Period 4: Jesus’ Ministry Years (about 3 years)</a:t>
            </a:r>
          </a:p>
          <a:p>
            <a:pPr lvl="1"/>
            <a:r>
              <a:rPr lang="en-US" dirty="0"/>
              <a:t>Age: late 20s to early 30s.</a:t>
            </a:r>
          </a:p>
          <a:p>
            <a:pPr lvl="1"/>
            <a:r>
              <a:rPr lang="en-US" dirty="0"/>
              <a:t>Beginning with his first miracle turning water into wine in Cana, Galilee</a:t>
            </a:r>
          </a:p>
          <a:p>
            <a:pPr lvl="1"/>
            <a:r>
              <a:rPr lang="en-US" dirty="0"/>
              <a:t>His ministry in Galilee </a:t>
            </a:r>
          </a:p>
          <a:p>
            <a:pPr lvl="1"/>
            <a:r>
              <a:rPr lang="en-US" dirty="0"/>
              <a:t>His ministry around Galilee  </a:t>
            </a:r>
          </a:p>
          <a:p>
            <a:pPr lvl="1"/>
            <a:r>
              <a:rPr lang="en-US" dirty="0"/>
              <a:t>His Judean ministry  </a:t>
            </a:r>
          </a:p>
          <a:p>
            <a:pPr lvl="1"/>
            <a:r>
              <a:rPr lang="en-US" dirty="0"/>
              <a:t>His ministry in and around Perea  </a:t>
            </a:r>
          </a:p>
          <a:p>
            <a:pPr lvl="1"/>
            <a:r>
              <a:rPr lang="en-US" dirty="0"/>
              <a:t>His final entry into Jerusalem  </a:t>
            </a:r>
          </a:p>
        </p:txBody>
      </p:sp>
      <p:sp>
        <p:nvSpPr>
          <p:cNvPr id="4" name="Header Placeholder 3"/>
          <p:cNvSpPr>
            <a:spLocks noGrp="1"/>
          </p:cNvSpPr>
          <p:nvPr>
            <p:ph type="hdr" sz="quarter" idx="1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Tahoma" pitchFamily="34" charset="0"/>
                <a:ea typeface="+mn-ea"/>
                <a:cs typeface="+mn-cs"/>
              </a:rPr>
              <a:t>New Testament Survey</a:t>
            </a:r>
            <a:endParaRPr kumimoji="0" lang="en-US" sz="1200" b="0" i="0" u="none" strike="noStrike" kern="1200" cap="none" spc="0" normalizeH="0" baseline="0" noProof="0" dirty="0">
              <a:ln>
                <a:noFill/>
              </a:ln>
              <a:solidFill>
                <a:prstClr val="black"/>
              </a:solidFill>
              <a:effectLst/>
              <a:uLnTx/>
              <a:uFillTx/>
              <a:latin typeface="Tahoma" pitchFamily="34" charset="0"/>
              <a:ea typeface="+mn-ea"/>
              <a:cs typeface="+mn-cs"/>
            </a:endParaRPr>
          </a:p>
        </p:txBody>
      </p:sp>
      <p:sp>
        <p:nvSpPr>
          <p:cNvPr id="5" name="Slide Number Placeholder 4"/>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68A9F53A-FE5A-47D8-993D-116709B72125}" type="slidenum">
              <a:rPr kumimoji="0" lang="en-US" sz="1400" b="0" i="0" u="none" strike="noStrike" kern="1200" cap="none" spc="0" normalizeH="0" baseline="0" noProof="0" smtClean="0">
                <a:ln>
                  <a:noFill/>
                </a:ln>
                <a:solidFill>
                  <a:prstClr val="black"/>
                </a:solidFill>
                <a:effectLst/>
                <a:uLnTx/>
                <a:uFillTx/>
                <a:latin typeface="Tahoma"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24</a:t>
            </a:fld>
            <a:endParaRPr kumimoji="0" lang="en-US" sz="1400" b="0" i="0" u="none" strike="noStrike" kern="1200" cap="none" spc="0" normalizeH="0" baseline="0" noProof="0">
              <a:ln>
                <a:noFill/>
              </a:ln>
              <a:solidFill>
                <a:prstClr val="black"/>
              </a:solidFill>
              <a:effectLst/>
              <a:uLnTx/>
              <a:uFillTx/>
              <a:latin typeface="Tahoma" pitchFamily="34" charset="0"/>
              <a:ea typeface="+mn-ea"/>
              <a:cs typeface="+mn-cs"/>
            </a:endParaRPr>
          </a:p>
        </p:txBody>
      </p:sp>
    </p:spTree>
    <p:extLst>
      <p:ext uri="{BB962C8B-B14F-4D97-AF65-F5344CB8AC3E}">
        <p14:creationId xmlns:p14="http://schemas.microsoft.com/office/powerpoint/2010/main" val="424558220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31938" y="617538"/>
            <a:ext cx="3943350" cy="2217737"/>
          </a:xfrm>
        </p:spPr>
      </p:sp>
      <p:sp>
        <p:nvSpPr>
          <p:cNvPr id="3" name="Notes Placeholder 2"/>
          <p:cNvSpPr>
            <a:spLocks noGrp="1"/>
          </p:cNvSpPr>
          <p:nvPr>
            <p:ph type="body" idx="1"/>
          </p:nvPr>
        </p:nvSpPr>
        <p:spPr/>
        <p:txBody>
          <a:bodyPr/>
          <a:lstStyle/>
          <a:p>
            <a:r>
              <a:rPr lang="en-US" dirty="0"/>
              <a:t>Period 5: Jesus’ Passion Week and Crucifixion.</a:t>
            </a:r>
          </a:p>
          <a:p>
            <a:pPr lvl="1"/>
            <a:r>
              <a:rPr lang="en-US" dirty="0"/>
              <a:t>“Passion” = Gr. </a:t>
            </a:r>
            <a:r>
              <a:rPr lang="en-US" dirty="0" err="1"/>
              <a:t>pascho</a:t>
            </a:r>
            <a:r>
              <a:rPr lang="en-US" dirty="0"/>
              <a:t> = to suffer</a:t>
            </a:r>
          </a:p>
          <a:p>
            <a:pPr lvl="1"/>
            <a:r>
              <a:rPr lang="en-US" dirty="0"/>
              <a:t>Age: Early 30s.</a:t>
            </a:r>
          </a:p>
          <a:p>
            <a:pPr lvl="1"/>
            <a:r>
              <a:rPr lang="en-US" dirty="0"/>
              <a:t>Begins with: The last supper  (Correction “Triumphal Entry, Palm Sunday)</a:t>
            </a:r>
          </a:p>
          <a:p>
            <a:pPr lvl="1"/>
            <a:r>
              <a:rPr lang="en-US" dirty="0"/>
              <a:t>Good Friday: Six illegal trials</a:t>
            </a:r>
          </a:p>
          <a:p>
            <a:pPr lvl="1"/>
            <a:r>
              <a:rPr lang="en-US" dirty="0"/>
              <a:t>Ends with: Jesus’ death on the  cross</a:t>
            </a:r>
          </a:p>
          <a:p>
            <a:pPr lvl="1"/>
            <a:endParaRPr lang="en-US" dirty="0"/>
          </a:p>
        </p:txBody>
      </p:sp>
      <p:sp>
        <p:nvSpPr>
          <p:cNvPr id="4" name="Header Placeholder 3"/>
          <p:cNvSpPr>
            <a:spLocks noGrp="1"/>
          </p:cNvSpPr>
          <p:nvPr>
            <p:ph type="hdr" sz="quarter" idx="1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Tahoma" pitchFamily="34" charset="0"/>
                <a:ea typeface="+mn-ea"/>
                <a:cs typeface="+mn-cs"/>
              </a:rPr>
              <a:t>New Testament Survey</a:t>
            </a:r>
            <a:endParaRPr kumimoji="0" lang="en-US" sz="1200" b="0" i="0" u="none" strike="noStrike" kern="1200" cap="none" spc="0" normalizeH="0" baseline="0" noProof="0" dirty="0">
              <a:ln>
                <a:noFill/>
              </a:ln>
              <a:solidFill>
                <a:prstClr val="black"/>
              </a:solidFill>
              <a:effectLst/>
              <a:uLnTx/>
              <a:uFillTx/>
              <a:latin typeface="Tahoma" pitchFamily="34" charset="0"/>
              <a:ea typeface="+mn-ea"/>
              <a:cs typeface="+mn-cs"/>
            </a:endParaRPr>
          </a:p>
        </p:txBody>
      </p:sp>
      <p:sp>
        <p:nvSpPr>
          <p:cNvPr id="5" name="Slide Number Placeholder 4"/>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68A9F53A-FE5A-47D8-993D-116709B72125}" type="slidenum">
              <a:rPr kumimoji="0" lang="en-US" sz="1400" b="0" i="0" u="none" strike="noStrike" kern="1200" cap="none" spc="0" normalizeH="0" baseline="0" noProof="0" smtClean="0">
                <a:ln>
                  <a:noFill/>
                </a:ln>
                <a:solidFill>
                  <a:prstClr val="black"/>
                </a:solidFill>
                <a:effectLst/>
                <a:uLnTx/>
                <a:uFillTx/>
                <a:latin typeface="Tahoma"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25</a:t>
            </a:fld>
            <a:endParaRPr kumimoji="0" lang="en-US" sz="1400" b="0" i="0" u="none" strike="noStrike" kern="1200" cap="none" spc="0" normalizeH="0" baseline="0" noProof="0">
              <a:ln>
                <a:noFill/>
              </a:ln>
              <a:solidFill>
                <a:prstClr val="black"/>
              </a:solidFill>
              <a:effectLst/>
              <a:uLnTx/>
              <a:uFillTx/>
              <a:latin typeface="Tahoma" pitchFamily="34" charset="0"/>
              <a:ea typeface="+mn-ea"/>
              <a:cs typeface="+mn-cs"/>
            </a:endParaRPr>
          </a:p>
        </p:txBody>
      </p:sp>
    </p:spTree>
    <p:extLst>
      <p:ext uri="{BB962C8B-B14F-4D97-AF65-F5344CB8AC3E}">
        <p14:creationId xmlns:p14="http://schemas.microsoft.com/office/powerpoint/2010/main" val="48976576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31938" y="617538"/>
            <a:ext cx="3943350" cy="2217737"/>
          </a:xfrm>
        </p:spPr>
      </p:sp>
      <p:sp>
        <p:nvSpPr>
          <p:cNvPr id="3" name="Notes Placeholder 2"/>
          <p:cNvSpPr>
            <a:spLocks noGrp="1"/>
          </p:cNvSpPr>
          <p:nvPr>
            <p:ph type="body" idx="1"/>
          </p:nvPr>
        </p:nvSpPr>
        <p:spPr/>
        <p:txBody>
          <a:bodyPr/>
          <a:lstStyle/>
          <a:p>
            <a:r>
              <a:rPr lang="en-US" dirty="0"/>
              <a:t>Period 6: Jesus’ Post-Resurrection Ministry and Ascension.</a:t>
            </a:r>
          </a:p>
          <a:p>
            <a:pPr lvl="1"/>
            <a:r>
              <a:rPr lang="en-US" dirty="0"/>
              <a:t>Begins with: Jesus’ resurrection (Easter Sunday)</a:t>
            </a:r>
          </a:p>
          <a:p>
            <a:pPr lvl="1"/>
            <a:r>
              <a:rPr lang="en-US" dirty="0"/>
              <a:t>Appears to over 500 people over 40 days</a:t>
            </a:r>
          </a:p>
          <a:p>
            <a:pPr lvl="1"/>
            <a:r>
              <a:rPr lang="en-US" dirty="0"/>
              <a:t>Ends with: Jesus’ ascension to heaven</a:t>
            </a:r>
          </a:p>
        </p:txBody>
      </p:sp>
      <p:sp>
        <p:nvSpPr>
          <p:cNvPr id="4" name="Header Placeholder 3"/>
          <p:cNvSpPr>
            <a:spLocks noGrp="1"/>
          </p:cNvSpPr>
          <p:nvPr>
            <p:ph type="hdr" sz="quarter" idx="1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Tahoma" pitchFamily="34" charset="0"/>
                <a:ea typeface="+mn-ea"/>
                <a:cs typeface="+mn-cs"/>
              </a:rPr>
              <a:t>New Testament Survey</a:t>
            </a:r>
            <a:endParaRPr kumimoji="0" lang="en-US" sz="1200" b="0" i="0" u="none" strike="noStrike" kern="1200" cap="none" spc="0" normalizeH="0" baseline="0" noProof="0" dirty="0">
              <a:ln>
                <a:noFill/>
              </a:ln>
              <a:solidFill>
                <a:prstClr val="black"/>
              </a:solidFill>
              <a:effectLst/>
              <a:uLnTx/>
              <a:uFillTx/>
              <a:latin typeface="Tahoma" pitchFamily="34" charset="0"/>
              <a:ea typeface="+mn-ea"/>
              <a:cs typeface="+mn-cs"/>
            </a:endParaRPr>
          </a:p>
        </p:txBody>
      </p:sp>
      <p:sp>
        <p:nvSpPr>
          <p:cNvPr id="5" name="Slide Number Placeholder 4"/>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68A9F53A-FE5A-47D8-993D-116709B72125}" type="slidenum">
              <a:rPr kumimoji="0" lang="en-US" sz="1400" b="0" i="0" u="none" strike="noStrike" kern="1200" cap="none" spc="0" normalizeH="0" baseline="0" noProof="0" smtClean="0">
                <a:ln>
                  <a:noFill/>
                </a:ln>
                <a:solidFill>
                  <a:prstClr val="black"/>
                </a:solidFill>
                <a:effectLst/>
                <a:uLnTx/>
                <a:uFillTx/>
                <a:latin typeface="Tahoma"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26</a:t>
            </a:fld>
            <a:endParaRPr kumimoji="0" lang="en-US" sz="1400" b="0" i="0" u="none" strike="noStrike" kern="1200" cap="none" spc="0" normalizeH="0" baseline="0" noProof="0">
              <a:ln>
                <a:noFill/>
              </a:ln>
              <a:solidFill>
                <a:prstClr val="black"/>
              </a:solidFill>
              <a:effectLst/>
              <a:uLnTx/>
              <a:uFillTx/>
              <a:latin typeface="Tahoma" pitchFamily="34" charset="0"/>
              <a:ea typeface="+mn-ea"/>
              <a:cs typeface="+mn-cs"/>
            </a:endParaRPr>
          </a:p>
        </p:txBody>
      </p:sp>
    </p:spTree>
    <p:extLst>
      <p:ext uri="{BB962C8B-B14F-4D97-AF65-F5344CB8AC3E}">
        <p14:creationId xmlns:p14="http://schemas.microsoft.com/office/powerpoint/2010/main" val="71929836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1038"/>
          <p:cNvSpPr>
            <a:spLocks noGrp="1" noChangeArrowheads="1"/>
          </p:cNvSpPr>
          <p:nvPr>
            <p:ph type="hdr" sz="quarter"/>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Tahoma" pitchFamily="34" charset="0"/>
                <a:ea typeface="+mn-ea"/>
                <a:cs typeface="+mn-cs"/>
              </a:rPr>
              <a:t>New Testament Survey</a:t>
            </a:r>
            <a:endParaRPr kumimoji="0" lang="en-US" sz="1200" b="0" i="0" u="none" strike="noStrike" kern="1200" cap="none" spc="0" normalizeH="0" baseline="0" noProof="0" dirty="0">
              <a:ln>
                <a:noFill/>
              </a:ln>
              <a:solidFill>
                <a:prstClr val="black"/>
              </a:solidFill>
              <a:effectLst/>
              <a:uLnTx/>
              <a:uFillTx/>
              <a:latin typeface="Tahoma" pitchFamily="34" charset="0"/>
              <a:ea typeface="+mn-ea"/>
              <a:cs typeface="+mn-cs"/>
            </a:endParaRPr>
          </a:p>
        </p:txBody>
      </p:sp>
      <p:sp>
        <p:nvSpPr>
          <p:cNvPr id="65539" name="Rectangle 1043"/>
          <p:cNvSpPr>
            <a:spLocks noGrp="1" noChangeArrowheads="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B21DA6F-A64B-4A32-9324-00E8F8523E39}" type="slidenum">
              <a:rPr kumimoji="0" lang="en-US" sz="1400" b="0" i="0" u="none" strike="noStrike" kern="1200" cap="none" spc="0" normalizeH="0" baseline="0" noProof="0" smtClean="0">
                <a:ln>
                  <a:noFill/>
                </a:ln>
                <a:solidFill>
                  <a:prstClr val="black"/>
                </a:solidFill>
                <a:effectLst/>
                <a:uLnTx/>
                <a:uFillTx/>
                <a:latin typeface="Tahoma"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28</a:t>
            </a:fld>
            <a:endParaRPr kumimoji="0" lang="en-US" sz="1400" b="0" i="0" u="none" strike="noStrike" kern="1200" cap="none" spc="0" normalizeH="0" baseline="0" noProof="0">
              <a:ln>
                <a:noFill/>
              </a:ln>
              <a:solidFill>
                <a:prstClr val="black"/>
              </a:solidFill>
              <a:effectLst/>
              <a:uLnTx/>
              <a:uFillTx/>
              <a:latin typeface="Tahoma" pitchFamily="34" charset="0"/>
              <a:ea typeface="+mn-ea"/>
              <a:cs typeface="+mn-cs"/>
            </a:endParaRPr>
          </a:p>
        </p:txBody>
      </p:sp>
      <p:sp>
        <p:nvSpPr>
          <p:cNvPr id="65541" name="Rectangle 3"/>
          <p:cNvSpPr>
            <a:spLocks noGrp="1" noChangeArrowheads="1"/>
          </p:cNvSpPr>
          <p:nvPr>
            <p:ph type="body" idx="1"/>
          </p:nvPr>
        </p:nvSpPr>
        <p:spPr/>
        <p:txBody>
          <a:bodyPr/>
          <a:lstStyle/>
          <a:p>
            <a:r>
              <a:rPr lang="en-US" dirty="0"/>
              <a:t>GALILEE</a:t>
            </a:r>
          </a:p>
          <a:p>
            <a:pPr lvl="1"/>
            <a:r>
              <a:rPr lang="en-US" dirty="0"/>
              <a:t>Generally</a:t>
            </a:r>
            <a:r>
              <a:rPr lang="en-US" baseline="0" dirty="0"/>
              <a:t> receptive and friendly to Jesus</a:t>
            </a:r>
            <a:endParaRPr lang="en-US" dirty="0"/>
          </a:p>
          <a:p>
            <a:pPr lvl="1"/>
            <a:r>
              <a:rPr lang="en-US" dirty="0"/>
              <a:t>Somewhat like Lake Tahoe area.</a:t>
            </a:r>
          </a:p>
          <a:p>
            <a:pPr lvl="1"/>
            <a:r>
              <a:rPr lang="en-US" dirty="0"/>
              <a:t>Pleasant rural area with mixed Jewish and Gentile cultures.</a:t>
            </a:r>
          </a:p>
          <a:p>
            <a:pPr lvl="1"/>
            <a:r>
              <a:rPr lang="en-US" dirty="0"/>
              <a:t>Roman soldiers R &amp; R</a:t>
            </a:r>
          </a:p>
          <a:p>
            <a:pPr lvl="1"/>
            <a:r>
              <a:rPr lang="en-US" dirty="0"/>
              <a:t> </a:t>
            </a:r>
          </a:p>
          <a:p>
            <a:r>
              <a:rPr lang="en-US" dirty="0"/>
              <a:t>SAMARIA</a:t>
            </a:r>
          </a:p>
          <a:p>
            <a:pPr lvl="1"/>
            <a:r>
              <a:rPr lang="en-US" dirty="0"/>
              <a:t>Suspicious but receptive of Jesus</a:t>
            </a:r>
          </a:p>
          <a:p>
            <a:pPr lvl="1"/>
            <a:r>
              <a:rPr lang="en-US" dirty="0"/>
              <a:t>Mixed race of Jews and Assyrians. </a:t>
            </a:r>
          </a:p>
          <a:p>
            <a:pPr lvl="1"/>
            <a:r>
              <a:rPr lang="en-US" dirty="0"/>
              <a:t>Hated by Jews. </a:t>
            </a:r>
          </a:p>
          <a:p>
            <a:pPr lvl="1"/>
            <a:r>
              <a:rPr lang="en-US" dirty="0"/>
              <a:t>Wilderness area, rocky and treacherous. </a:t>
            </a:r>
          </a:p>
          <a:p>
            <a:pPr lvl="1"/>
            <a:endParaRPr lang="en-US" dirty="0"/>
          </a:p>
          <a:p>
            <a:r>
              <a:rPr lang="en-US" dirty="0"/>
              <a:t>JUDEA</a:t>
            </a:r>
          </a:p>
          <a:p>
            <a:pPr lvl="1"/>
            <a:r>
              <a:rPr lang="en-US" dirty="0"/>
              <a:t>Mixed reception of Jesus, opposition from Jewish leaders</a:t>
            </a:r>
          </a:p>
          <a:p>
            <a:pPr lvl="1"/>
            <a:r>
              <a:rPr lang="en-US" dirty="0"/>
              <a:t>Jerusalem: Power center of Judaism.</a:t>
            </a:r>
          </a:p>
          <a:p>
            <a:pPr lvl="1"/>
            <a:r>
              <a:rPr lang="en-US" dirty="0"/>
              <a:t>Location of 2nd Temple, Pharisees, Scribes</a:t>
            </a:r>
          </a:p>
          <a:p>
            <a:pPr lvl="1"/>
            <a:r>
              <a:rPr lang="en-US" dirty="0"/>
              <a:t>The Great Sanhedrin (70 men + High Priest)</a:t>
            </a:r>
          </a:p>
          <a:p>
            <a:endParaRPr lang="en-US" dirty="0"/>
          </a:p>
          <a:p>
            <a:endParaRPr lang="en-US" dirty="0"/>
          </a:p>
          <a:p>
            <a:endParaRPr lang="en-US" dirty="0"/>
          </a:p>
        </p:txBody>
      </p:sp>
      <p:sp>
        <p:nvSpPr>
          <p:cNvPr id="9" name="Slide Image Placeholder 3"/>
          <p:cNvSpPr>
            <a:spLocks noGrp="1" noRot="1" noChangeAspect="1"/>
          </p:cNvSpPr>
          <p:nvPr>
            <p:ph type="sldImg" idx="2"/>
          </p:nvPr>
        </p:nvSpPr>
        <p:spPr>
          <a:xfrm>
            <a:off x="1981200" y="685800"/>
            <a:ext cx="2844800" cy="1600200"/>
          </a:xfrm>
          <a:prstGeom prst="rect">
            <a:avLst/>
          </a:prstGeom>
          <a:noFill/>
          <a:ln w="12700">
            <a:solidFill>
              <a:prstClr val="black"/>
            </a:solidFill>
          </a:ln>
        </p:spPr>
        <p:txBody>
          <a:bodyPr vert="horz" lIns="91440" tIns="45720" rIns="91440" bIns="45720" rtlCol="0" anchor="ctr"/>
          <a:lstStyle/>
          <a:p>
            <a:endParaRPr lang="en-US"/>
          </a:p>
        </p:txBody>
      </p:sp>
    </p:spTree>
    <p:extLst>
      <p:ext uri="{BB962C8B-B14F-4D97-AF65-F5344CB8AC3E}">
        <p14:creationId xmlns:p14="http://schemas.microsoft.com/office/powerpoint/2010/main" val="169261289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MATTHEW</a:t>
            </a:r>
          </a:p>
          <a:p>
            <a:pPr lvl="1"/>
            <a:r>
              <a:rPr lang="en-US" dirty="0"/>
              <a:t>Rich</a:t>
            </a:r>
          </a:p>
          <a:p>
            <a:pPr lvl="1"/>
            <a:r>
              <a:rPr lang="en-US" dirty="0"/>
              <a:t>About same age as Jesus and Paul</a:t>
            </a:r>
          </a:p>
          <a:p>
            <a:pPr lvl="0"/>
            <a:endParaRPr lang="en-US" altLang="en-US" dirty="0"/>
          </a:p>
          <a:p>
            <a:pPr lvl="0"/>
            <a:r>
              <a:rPr lang="en-US" altLang="en-US" dirty="0"/>
              <a:t>Main Point: Jesus is </a:t>
            </a:r>
            <a:r>
              <a:rPr lang="en-US" altLang="en-US" u="sng" dirty="0">
                <a:solidFill>
                  <a:srgbClr val="FF0000"/>
                </a:solidFill>
              </a:rPr>
              <a:t>the long-awaited Messiah </a:t>
            </a:r>
            <a:r>
              <a:rPr lang="en-US" altLang="en-US" dirty="0"/>
              <a:t>prophesied throughout the Old Testament!</a:t>
            </a:r>
          </a:p>
          <a:p>
            <a:endParaRPr lang="en-US" dirty="0"/>
          </a:p>
          <a:p>
            <a:pPr lvl="1"/>
            <a:r>
              <a:rPr lang="en-US" dirty="0"/>
              <a:t>Profession: Tax collector (“publican”) for Roman government</a:t>
            </a:r>
          </a:p>
          <a:p>
            <a:pPr lvl="1"/>
            <a:r>
              <a:rPr lang="en-US" dirty="0"/>
              <a:t>Name: Matthew Levi</a:t>
            </a:r>
          </a:p>
          <a:p>
            <a:pPr lvl="1"/>
            <a:r>
              <a:rPr lang="en-US" dirty="0"/>
              <a:t>Social standing:…despised by fellow Jews</a:t>
            </a:r>
          </a:p>
          <a:p>
            <a:pPr lvl="1"/>
            <a:endParaRPr lang="en-US" dirty="0"/>
          </a:p>
          <a:p>
            <a:pPr lvl="0"/>
            <a:r>
              <a:rPr lang="en-US" dirty="0"/>
              <a:t>Great example of faith…followed Jesus with no hesitation.</a:t>
            </a:r>
          </a:p>
          <a:p>
            <a:endParaRPr lang="en-US" dirty="0"/>
          </a:p>
          <a:p>
            <a:endParaRPr lang="en-US" dirty="0"/>
          </a:p>
          <a:p>
            <a:endParaRPr lang="en-US" dirty="0"/>
          </a:p>
        </p:txBody>
      </p:sp>
      <p:sp>
        <p:nvSpPr>
          <p:cNvPr id="4" name="Header Placeholder 3"/>
          <p:cNvSpPr>
            <a:spLocks noGrp="1"/>
          </p:cNvSpPr>
          <p:nvPr>
            <p:ph type="hdr" sz="quarter" idx="10"/>
          </p:nvPr>
        </p:nvSpPr>
        <p:spPr/>
        <p:txBody>
          <a:bodyPr/>
          <a:lstStyle/>
          <a:p>
            <a:pPr lvl="0"/>
            <a:r>
              <a:rPr lang="en-US" noProof="0"/>
              <a:t>New Testament Survey</a:t>
            </a:r>
          </a:p>
        </p:txBody>
      </p:sp>
      <p:sp>
        <p:nvSpPr>
          <p:cNvPr id="5" name="Slide Number Placeholder 4"/>
          <p:cNvSpPr>
            <a:spLocks noGrp="1"/>
          </p:cNvSpPr>
          <p:nvPr>
            <p:ph type="sldNum" sz="quarter" idx="11"/>
          </p:nvPr>
        </p:nvSpPr>
        <p:spPr/>
        <p:txBody>
          <a:bodyPr/>
          <a:lstStyle/>
          <a:p>
            <a:pPr lvl="0"/>
            <a:fld id="{68A9F53A-FE5A-47D8-993D-116709B72125}" type="slidenum">
              <a:rPr lang="en-US" noProof="0" smtClean="0"/>
              <a:pPr lvl="0"/>
              <a:t>29</a:t>
            </a:fld>
            <a:endParaRPr lang="en-US" noProof="0"/>
          </a:p>
        </p:txBody>
      </p:sp>
      <p:sp>
        <p:nvSpPr>
          <p:cNvPr id="15" name="Slide Image Placeholder 14">
            <a:extLst>
              <a:ext uri="{FF2B5EF4-FFF2-40B4-BE49-F238E27FC236}">
                <a16:creationId xmlns:a16="http://schemas.microsoft.com/office/drawing/2014/main" id="{AF59227C-E973-4F92-AE96-67128E0F6B2B}"/>
              </a:ext>
            </a:extLst>
          </p:cNvPr>
          <p:cNvSpPr>
            <a:spLocks noGrp="1" noRot="1" noChangeAspect="1"/>
          </p:cNvSpPr>
          <p:nvPr>
            <p:ph type="sldImg"/>
          </p:nvPr>
        </p:nvSpPr>
        <p:spPr>
          <a:xfrm>
            <a:off x="1531938" y="617538"/>
            <a:ext cx="3943350" cy="2217737"/>
          </a:xfrm>
        </p:spPr>
      </p:sp>
    </p:spTree>
    <p:extLst>
      <p:ext uri="{BB962C8B-B14F-4D97-AF65-F5344CB8AC3E}">
        <p14:creationId xmlns:p14="http://schemas.microsoft.com/office/powerpoint/2010/main" val="299173017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31938" y="617538"/>
            <a:ext cx="3943350" cy="2217737"/>
          </a:xfrm>
        </p:spPr>
      </p:sp>
      <p:sp>
        <p:nvSpPr>
          <p:cNvPr id="3" name="Notes Placeholder 2"/>
          <p:cNvSpPr>
            <a:spLocks noGrp="1"/>
          </p:cNvSpPr>
          <p:nvPr>
            <p:ph type="body" idx="1"/>
          </p:nvPr>
        </p:nvSpPr>
        <p:spPr/>
        <p:txBody>
          <a:bodyPr/>
          <a:lstStyle/>
          <a:p>
            <a:r>
              <a:rPr lang="en-US" dirty="0"/>
              <a:t>What to Look for in this book</a:t>
            </a:r>
          </a:p>
          <a:p>
            <a:pPr lvl="1"/>
            <a:r>
              <a:rPr lang="en-US" dirty="0"/>
              <a:t>Matthew is like a bridge between the Old Testament and the New Testament. He did this by quoting over 60 OT passages, mostly Isaiah, to show how Jesus fulfilled these prophecies.</a:t>
            </a:r>
          </a:p>
          <a:p>
            <a:pPr lvl="1"/>
            <a:r>
              <a:rPr lang="en-US" dirty="0"/>
              <a:t>Mathew wanted to show his fellow Jews that Jesus is the Messiah. </a:t>
            </a:r>
          </a:p>
          <a:p>
            <a:pPr lvl="1"/>
            <a:endParaRPr lang="en-US" dirty="0"/>
          </a:p>
          <a:p>
            <a:r>
              <a:rPr lang="en-US" dirty="0"/>
              <a:t>Matthew contains five </a:t>
            </a:r>
            <a:r>
              <a:rPr lang="en-US" u="sng" dirty="0"/>
              <a:t>teaching sessions </a:t>
            </a:r>
            <a:r>
              <a:rPr lang="en-US" dirty="0"/>
              <a:t>by Jesus, called “</a:t>
            </a:r>
            <a:r>
              <a:rPr lang="en-US" u="sng" dirty="0"/>
              <a:t>discourses (centering on God’s Kingdom)</a:t>
            </a:r>
            <a:endParaRPr lang="en-US" dirty="0"/>
          </a:p>
          <a:p>
            <a:pPr lvl="1"/>
            <a:r>
              <a:rPr lang="en-US" dirty="0"/>
              <a:t>Discourse #1: The Sermon on the Mount (5:1--7:29).</a:t>
            </a:r>
          </a:p>
          <a:p>
            <a:pPr lvl="1"/>
            <a:r>
              <a:rPr lang="en-US" dirty="0"/>
              <a:t>Discourse #2: The commission and instruction of the disciples for kingdom ministry to Israel (10:11-42).</a:t>
            </a:r>
          </a:p>
          <a:p>
            <a:pPr lvl="1"/>
            <a:r>
              <a:rPr lang="en-US" dirty="0"/>
              <a:t>Discourse #3: Parables on the mysteries of the kingdom (13:1-52).</a:t>
            </a:r>
          </a:p>
          <a:p>
            <a:pPr lvl="1"/>
            <a:r>
              <a:rPr lang="en-US" dirty="0"/>
              <a:t>Discourse #4: Behavior in the community of believers (18:1-35).</a:t>
            </a:r>
          </a:p>
          <a:p>
            <a:pPr lvl="1"/>
            <a:r>
              <a:rPr lang="en-US" dirty="0"/>
              <a:t>Discourse #5: Olivet Discourse: The King's triumphant coming (23:1; 24:1--25:46).</a:t>
            </a:r>
          </a:p>
          <a:p>
            <a:pPr lvl="1"/>
            <a:endParaRPr lang="en-US" dirty="0"/>
          </a:p>
          <a:p>
            <a:endParaRPr lang="en-US" dirty="0"/>
          </a:p>
        </p:txBody>
      </p:sp>
      <p:sp>
        <p:nvSpPr>
          <p:cNvPr id="4" name="Header Placeholder 3"/>
          <p:cNvSpPr>
            <a:spLocks noGrp="1"/>
          </p:cNvSpPr>
          <p:nvPr>
            <p:ph type="hdr" sz="quarter"/>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Tahoma" pitchFamily="34" charset="0"/>
                <a:ea typeface="+mn-ea"/>
                <a:cs typeface="+mn-cs"/>
              </a:rPr>
              <a:t>New Testament Survey</a:t>
            </a:r>
            <a:endParaRPr kumimoji="0" lang="en-US" sz="1200" b="0" i="0" u="none" strike="noStrike" kern="1200" cap="none" spc="0" normalizeH="0" baseline="0" noProof="0" dirty="0">
              <a:ln>
                <a:noFill/>
              </a:ln>
              <a:solidFill>
                <a:prstClr val="black"/>
              </a:solidFill>
              <a:effectLst/>
              <a:uLnTx/>
              <a:uFillTx/>
              <a:latin typeface="Tahoma" pitchFamily="34" charset="0"/>
              <a:ea typeface="+mn-ea"/>
              <a:cs typeface="+mn-cs"/>
            </a:endParaRPr>
          </a:p>
        </p:txBody>
      </p:sp>
      <p:sp>
        <p:nvSpPr>
          <p:cNvPr id="5" name="Slide Number Placeholder 4"/>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68A9F53A-FE5A-47D8-993D-116709B72125}" type="slidenum">
              <a:rPr kumimoji="0" lang="en-US" sz="1400" b="0" i="0" u="none" strike="noStrike" kern="1200" cap="none" spc="0" normalizeH="0" baseline="0" noProof="0" smtClean="0">
                <a:ln>
                  <a:noFill/>
                </a:ln>
                <a:solidFill>
                  <a:prstClr val="black"/>
                </a:solidFill>
                <a:effectLst/>
                <a:uLnTx/>
                <a:uFillTx/>
                <a:latin typeface="Tahoma"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30</a:t>
            </a:fld>
            <a:endParaRPr kumimoji="0" lang="en-US" sz="1400" b="0" i="0" u="none" strike="noStrike" kern="1200" cap="none" spc="0" normalizeH="0" baseline="0" noProof="0">
              <a:ln>
                <a:noFill/>
              </a:ln>
              <a:solidFill>
                <a:prstClr val="black"/>
              </a:solidFill>
              <a:effectLst/>
              <a:uLnTx/>
              <a:uFillTx/>
              <a:latin typeface="Tahoma" pitchFamily="34" charset="0"/>
              <a:ea typeface="+mn-ea"/>
              <a:cs typeface="+mn-cs"/>
            </a:endParaRPr>
          </a:p>
        </p:txBody>
      </p:sp>
    </p:spTree>
    <p:extLst>
      <p:ext uri="{BB962C8B-B14F-4D97-AF65-F5344CB8AC3E}">
        <p14:creationId xmlns:p14="http://schemas.microsoft.com/office/powerpoint/2010/main" val="357607054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MARK</a:t>
            </a:r>
          </a:p>
          <a:p>
            <a:r>
              <a:rPr lang="en-US" dirty="0"/>
              <a:t>Main Point: Jesus came </a:t>
            </a:r>
            <a:r>
              <a:rPr lang="en-US" u="sng" dirty="0"/>
              <a:t>to serve, not to be served</a:t>
            </a:r>
            <a:r>
              <a:rPr lang="en-US" dirty="0"/>
              <a:t>.</a:t>
            </a:r>
          </a:p>
          <a:p>
            <a:r>
              <a:rPr lang="en-US" dirty="0"/>
              <a:t>  </a:t>
            </a:r>
          </a:p>
          <a:p>
            <a:r>
              <a:rPr lang="en-US" dirty="0"/>
              <a:t>What to Look for in this Book </a:t>
            </a:r>
          </a:p>
          <a:p>
            <a:pPr lvl="1"/>
            <a:r>
              <a:rPr lang="en-US" dirty="0"/>
              <a:t>Observe the frequent use of the word "</a:t>
            </a:r>
            <a:r>
              <a:rPr lang="en-US" u="sng" dirty="0"/>
              <a:t>and</a:t>
            </a:r>
            <a:r>
              <a:rPr lang="en-US" dirty="0"/>
              <a:t>." </a:t>
            </a:r>
          </a:p>
          <a:p>
            <a:pPr lvl="1"/>
            <a:r>
              <a:rPr lang="en-US" dirty="0"/>
              <a:t>This reveals Mark's vivid, </a:t>
            </a:r>
            <a:r>
              <a:rPr lang="en-US" u="sng" dirty="0"/>
              <a:t>rapid-fire style of writing </a:t>
            </a:r>
            <a:r>
              <a:rPr lang="en-US" dirty="0"/>
              <a:t>which encourages the reader to digest the </a:t>
            </a:r>
            <a:r>
              <a:rPr lang="en-US" u="sng" dirty="0"/>
              <a:t>entire book in one setting</a:t>
            </a:r>
            <a:r>
              <a:rPr lang="en-US" dirty="0"/>
              <a:t>. </a:t>
            </a:r>
          </a:p>
          <a:p>
            <a:pPr lvl="1"/>
            <a:r>
              <a:rPr lang="en-US" dirty="0"/>
              <a:t>Writes to Romans who were interested more in ACTIONS than WORDS.</a:t>
            </a:r>
          </a:p>
          <a:p>
            <a:pPr lvl="1"/>
            <a:r>
              <a:rPr lang="en-US" dirty="0"/>
              <a:t>It's </a:t>
            </a:r>
            <a:r>
              <a:rPr lang="en-US" u="sng" dirty="0"/>
              <a:t>hard to lay the book </a:t>
            </a:r>
            <a:r>
              <a:rPr lang="en-US" dirty="0"/>
              <a:t>down once started.</a:t>
            </a:r>
          </a:p>
          <a:p>
            <a:pPr lvl="1"/>
            <a:endParaRPr lang="en-US" dirty="0"/>
          </a:p>
          <a:p>
            <a:pPr lvl="1"/>
            <a:r>
              <a:rPr lang="en-US" dirty="0"/>
              <a:t>Notice how Mark shows that the </a:t>
            </a:r>
            <a:r>
              <a:rPr lang="en-US" u="sng" dirty="0"/>
              <a:t>time of God’s rule</a:t>
            </a:r>
            <a:r>
              <a:rPr lang="en-US" dirty="0"/>
              <a:t>, the Kingdom of God, </a:t>
            </a:r>
            <a:r>
              <a:rPr lang="en-US" u="sng" dirty="0"/>
              <a:t>has come</a:t>
            </a:r>
            <a:r>
              <a:rPr lang="en-US" dirty="0"/>
              <a:t> with Jesus.</a:t>
            </a:r>
          </a:p>
          <a:p>
            <a:pPr lvl="1"/>
            <a:endParaRPr lang="en-US" dirty="0"/>
          </a:p>
          <a:p>
            <a:pPr lvl="1"/>
            <a:r>
              <a:rPr lang="en-US" u="sng" dirty="0"/>
              <a:t>Examine how Jesus </a:t>
            </a:r>
            <a:r>
              <a:rPr lang="en-US" dirty="0"/>
              <a:t>has come as the Servant King to serve others not to be served, and to give his life as a ransom.</a:t>
            </a:r>
          </a:p>
          <a:p>
            <a:pPr lvl="1"/>
            <a:endParaRPr lang="en-US" dirty="0"/>
          </a:p>
          <a:p>
            <a:pPr lvl="1"/>
            <a:r>
              <a:rPr lang="en-US" dirty="0"/>
              <a:t>Discover </a:t>
            </a:r>
            <a:r>
              <a:rPr lang="en-US" u="sng" dirty="0"/>
              <a:t>what it means to a disciple of Jesus </a:t>
            </a:r>
            <a:r>
              <a:rPr lang="en-US" dirty="0"/>
              <a:t>is by letting him be in </a:t>
            </a:r>
            <a:r>
              <a:rPr lang="en-US" u="sng" dirty="0"/>
              <a:t>complete control of your life.</a:t>
            </a:r>
          </a:p>
          <a:p>
            <a:pPr lvl="1"/>
            <a:endParaRPr lang="en-US" dirty="0"/>
          </a:p>
          <a:p>
            <a:pPr lvl="1"/>
            <a:r>
              <a:rPr lang="en-US" dirty="0"/>
              <a:t>Note how </a:t>
            </a:r>
            <a:r>
              <a:rPr lang="en-US" u="sng" dirty="0"/>
              <a:t>Jesus’ humanity </a:t>
            </a:r>
            <a:r>
              <a:rPr lang="en-US" dirty="0"/>
              <a:t>is presented in addition to his deity. </a:t>
            </a:r>
          </a:p>
          <a:p>
            <a:pPr lvl="1"/>
            <a:endParaRPr lang="en-US" dirty="0"/>
          </a:p>
          <a:p>
            <a:pPr lvl="2"/>
            <a:r>
              <a:rPr lang="en-US" dirty="0"/>
              <a:t>His sorrow (14:34), his being displeased (10:14), his </a:t>
            </a:r>
            <a:r>
              <a:rPr lang="en-US" u="sng" dirty="0"/>
              <a:t>anger</a:t>
            </a:r>
            <a:r>
              <a:rPr lang="en-US" dirty="0"/>
              <a:t> (11:15-17), his amazement (6:6), and </a:t>
            </a:r>
            <a:r>
              <a:rPr lang="en-US" u="sng" dirty="0"/>
              <a:t>his fatigue </a:t>
            </a:r>
            <a:r>
              <a:rPr lang="en-US" dirty="0"/>
              <a:t>(4:38).</a:t>
            </a:r>
          </a:p>
          <a:p>
            <a:pPr lvl="1"/>
            <a:endParaRPr lang="en-US" dirty="0"/>
          </a:p>
          <a:p>
            <a:endParaRPr lang="en-US" dirty="0"/>
          </a:p>
          <a:p>
            <a:endParaRPr lang="en-US" dirty="0"/>
          </a:p>
        </p:txBody>
      </p:sp>
      <p:sp>
        <p:nvSpPr>
          <p:cNvPr id="4" name="Header Placeholder 3"/>
          <p:cNvSpPr>
            <a:spLocks noGrp="1"/>
          </p:cNvSpPr>
          <p:nvPr>
            <p:ph type="hdr" sz="quarter" idx="10"/>
          </p:nvPr>
        </p:nvSpPr>
        <p:spPr/>
        <p:txBody>
          <a:bodyPr/>
          <a:lstStyle/>
          <a:p>
            <a:pPr lvl="0"/>
            <a:r>
              <a:rPr lang="en-US" noProof="0"/>
              <a:t>New Testament Survey</a:t>
            </a:r>
          </a:p>
        </p:txBody>
      </p:sp>
      <p:sp>
        <p:nvSpPr>
          <p:cNvPr id="5" name="Slide Number Placeholder 4"/>
          <p:cNvSpPr>
            <a:spLocks noGrp="1"/>
          </p:cNvSpPr>
          <p:nvPr>
            <p:ph type="sldNum" sz="quarter" idx="11"/>
          </p:nvPr>
        </p:nvSpPr>
        <p:spPr/>
        <p:txBody>
          <a:bodyPr/>
          <a:lstStyle/>
          <a:p>
            <a:pPr lvl="0"/>
            <a:fld id="{68A9F53A-FE5A-47D8-993D-116709B72125}" type="slidenum">
              <a:rPr lang="en-US" noProof="0" smtClean="0"/>
              <a:pPr lvl="0"/>
              <a:t>31</a:t>
            </a:fld>
            <a:endParaRPr lang="en-US" noProof="0"/>
          </a:p>
        </p:txBody>
      </p:sp>
      <p:sp>
        <p:nvSpPr>
          <p:cNvPr id="8" name="Slide Image Placeholder 7">
            <a:extLst>
              <a:ext uri="{FF2B5EF4-FFF2-40B4-BE49-F238E27FC236}">
                <a16:creationId xmlns:a16="http://schemas.microsoft.com/office/drawing/2014/main" id="{16F69D98-8E27-45C0-828A-A89D97B4CE71}"/>
              </a:ext>
            </a:extLst>
          </p:cNvPr>
          <p:cNvSpPr>
            <a:spLocks noGrp="1" noRot="1" noChangeAspect="1"/>
          </p:cNvSpPr>
          <p:nvPr>
            <p:ph type="sldImg"/>
          </p:nvPr>
        </p:nvSpPr>
        <p:spPr>
          <a:xfrm>
            <a:off x="1531938" y="617538"/>
            <a:ext cx="3943350" cy="2217737"/>
          </a:xfrm>
        </p:spPr>
      </p:sp>
    </p:spTree>
    <p:extLst>
      <p:ext uri="{BB962C8B-B14F-4D97-AF65-F5344CB8AC3E}">
        <p14:creationId xmlns:p14="http://schemas.microsoft.com/office/powerpoint/2010/main" val="12363791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31938" y="617538"/>
            <a:ext cx="3943350" cy="2217737"/>
          </a:xfrm>
        </p:spPr>
      </p:sp>
      <p:sp>
        <p:nvSpPr>
          <p:cNvPr id="3" name="Notes Placeholder 2"/>
          <p:cNvSpPr>
            <a:spLocks noGrp="1"/>
          </p:cNvSpPr>
          <p:nvPr>
            <p:ph type="body" idx="1"/>
          </p:nvPr>
        </p:nvSpPr>
        <p:spPr/>
        <p:txBody>
          <a:bodyPr/>
          <a:lstStyle/>
          <a:p>
            <a:r>
              <a:rPr lang="en-US" dirty="0"/>
              <a:t>Please take out your notes.</a:t>
            </a:r>
          </a:p>
        </p:txBody>
      </p:sp>
      <p:sp>
        <p:nvSpPr>
          <p:cNvPr id="4" name="Header Placeholder 3"/>
          <p:cNvSpPr>
            <a:spLocks noGrp="1"/>
          </p:cNvSpPr>
          <p:nvPr>
            <p:ph type="hdr" sz="quarter"/>
          </p:nvPr>
        </p:nvSpPr>
        <p:spPr/>
        <p:txBody>
          <a:bodyPr/>
          <a:lstStyle/>
          <a:p>
            <a:r>
              <a:rPr lang="en-US"/>
              <a:t>New Testament Survey</a:t>
            </a:r>
            <a:endParaRPr lang="en-US" dirty="0"/>
          </a:p>
        </p:txBody>
      </p:sp>
      <p:sp>
        <p:nvSpPr>
          <p:cNvPr id="5" name="Slide Number Placeholder 4"/>
          <p:cNvSpPr>
            <a:spLocks noGrp="1"/>
          </p:cNvSpPr>
          <p:nvPr>
            <p:ph type="sldNum" sz="quarter" idx="5"/>
          </p:nvPr>
        </p:nvSpPr>
        <p:spPr/>
        <p:txBody>
          <a:bodyPr/>
          <a:lstStyle/>
          <a:p>
            <a:fld id="{68A9F53A-FE5A-47D8-993D-116709B72125}" type="slidenum">
              <a:rPr lang="en-US" smtClean="0"/>
              <a:pPr/>
              <a:t>3</a:t>
            </a:fld>
            <a:endParaRPr lang="en-US"/>
          </a:p>
        </p:txBody>
      </p:sp>
    </p:spTree>
    <p:extLst>
      <p:ext uri="{BB962C8B-B14F-4D97-AF65-F5344CB8AC3E}">
        <p14:creationId xmlns:p14="http://schemas.microsoft.com/office/powerpoint/2010/main" val="65511271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LUKE</a:t>
            </a:r>
          </a:p>
          <a:p>
            <a:pPr marL="171450" indent="-171450">
              <a:buFont typeface="Arial" panose="020B0604020202020204" pitchFamily="34" charset="0"/>
              <a:buChar char="•"/>
            </a:pPr>
            <a:r>
              <a:rPr lang="en-US" dirty="0"/>
              <a:t>Educated (studied medicine at school in Tarsus)</a:t>
            </a:r>
          </a:p>
          <a:p>
            <a:pPr marL="171450" indent="-171450">
              <a:buFont typeface="Arial" panose="020B0604020202020204" pitchFamily="34" charset="0"/>
              <a:buChar char="•"/>
            </a:pPr>
            <a:r>
              <a:rPr lang="en-US" dirty="0"/>
              <a:t>Extensive vocabulary</a:t>
            </a:r>
          </a:p>
          <a:p>
            <a:pPr marL="171450" indent="-171450">
              <a:buFont typeface="Arial" panose="020B0604020202020204" pitchFamily="34" charset="0"/>
              <a:buChar char="•"/>
            </a:pPr>
            <a:r>
              <a:rPr lang="en-US" dirty="0"/>
              <a:t>Traveled with Paul…gave medical help to him</a:t>
            </a:r>
          </a:p>
          <a:p>
            <a:pPr marL="171450" indent="-171450">
              <a:buFont typeface="Arial" panose="020B0604020202020204" pitchFamily="34" charset="0"/>
              <a:buChar char="•"/>
            </a:pPr>
            <a:r>
              <a:rPr lang="en-US" dirty="0"/>
              <a:t>Loved history and literature</a:t>
            </a:r>
          </a:p>
          <a:p>
            <a:pPr marL="171450" indent="-171450">
              <a:buFont typeface="Arial" panose="020B0604020202020204" pitchFamily="34" charset="0"/>
              <a:buChar char="•"/>
            </a:pPr>
            <a:r>
              <a:rPr lang="en-US" dirty="0"/>
              <a:t>Felt compassion for the sick and poor</a:t>
            </a:r>
          </a:p>
          <a:p>
            <a:endParaRPr lang="en-US" dirty="0"/>
          </a:p>
          <a:p>
            <a:r>
              <a:rPr lang="en-US" dirty="0"/>
              <a:t>Main Point: Jesus is the Son of Man (emphasizing his humanity)</a:t>
            </a:r>
          </a:p>
          <a:p>
            <a:endParaRPr lang="en-US" dirty="0"/>
          </a:p>
          <a:p>
            <a:pPr lvl="1"/>
            <a:r>
              <a:rPr lang="en-US" dirty="0"/>
              <a:t>Jesus’ humanity…he understands us and experiences life like we do</a:t>
            </a:r>
          </a:p>
          <a:p>
            <a:pPr lvl="1"/>
            <a:r>
              <a:rPr lang="en-US" dirty="0"/>
              <a:t>Only Gentile writer of NT/Bible</a:t>
            </a:r>
          </a:p>
          <a:p>
            <a:pPr lvl="1"/>
            <a:r>
              <a:rPr lang="en-US" dirty="0"/>
              <a:t>Although Luke is considered </a:t>
            </a:r>
            <a:r>
              <a:rPr lang="en-US" u="sng" dirty="0"/>
              <a:t>likely to have been a gentile Christian</a:t>
            </a:r>
            <a:r>
              <a:rPr lang="en-US" dirty="0"/>
              <a:t>, </a:t>
            </a:r>
            <a:r>
              <a:rPr lang="en-US" u="sng" dirty="0"/>
              <a:t>some scholars </a:t>
            </a:r>
            <a:r>
              <a:rPr lang="en-US" dirty="0"/>
              <a:t>believe him to have been a </a:t>
            </a:r>
            <a:r>
              <a:rPr lang="en-US" u="sng" dirty="0"/>
              <a:t>Hellenized Jew.</a:t>
            </a:r>
          </a:p>
          <a:p>
            <a:endParaRPr lang="en-US" dirty="0"/>
          </a:p>
          <a:p>
            <a:r>
              <a:rPr lang="en-US" dirty="0"/>
              <a:t>What to Look for in this Book</a:t>
            </a:r>
          </a:p>
          <a:p>
            <a:pPr lvl="1"/>
            <a:r>
              <a:rPr lang="en-US" dirty="0"/>
              <a:t>Notice Luke's way of compassionately showing how the gospel is for all people including the marginalized of society--the poor, the crippled, the lame, the blind, a despised Samaritan, and women.</a:t>
            </a:r>
          </a:p>
          <a:p>
            <a:pPr lvl="1"/>
            <a:endParaRPr lang="en-US" dirty="0"/>
          </a:p>
          <a:p>
            <a:pPr lvl="1"/>
            <a:r>
              <a:rPr lang="en-US" dirty="0"/>
              <a:t>Watch how God’s Messiah has come to his people, Israel, with the promised inclusion of Gentiles.</a:t>
            </a:r>
          </a:p>
          <a:p>
            <a:pPr lvl="1"/>
            <a:endParaRPr lang="en-US" dirty="0"/>
          </a:p>
          <a:p>
            <a:pPr lvl="1"/>
            <a:r>
              <a:rPr lang="en-US" dirty="0"/>
              <a:t>Notice too how Luke traces Jesus’ ministry from his birth to the final climax of his crucifixion in Jerusalem.</a:t>
            </a:r>
          </a:p>
          <a:p>
            <a:pPr lvl="1"/>
            <a:endParaRPr lang="en-US" dirty="0"/>
          </a:p>
          <a:p>
            <a:pPr lvl="1"/>
            <a:r>
              <a:rPr lang="en-US" dirty="0"/>
              <a:t>Observe Luke's unique way of using contrasts--the rich/poor, and the humble/proud, etc.</a:t>
            </a:r>
          </a:p>
          <a:p>
            <a:pPr lvl="1"/>
            <a:endParaRPr lang="en-US" dirty="0"/>
          </a:p>
          <a:p>
            <a:pPr lvl="1"/>
            <a:r>
              <a:rPr lang="en-US" dirty="0"/>
              <a:t>Note how Luke describes Jesus’ ministry as being carried out under the power of the Holy Spirit, and the necessity of his death and resurrection (fulfilling Old Testament prophecies) for the forgiveness of sins.</a:t>
            </a:r>
          </a:p>
          <a:p>
            <a:endParaRPr lang="en-US" dirty="0"/>
          </a:p>
          <a:p>
            <a:endParaRPr lang="en-US" dirty="0"/>
          </a:p>
        </p:txBody>
      </p:sp>
      <p:sp>
        <p:nvSpPr>
          <p:cNvPr id="4" name="Header Placeholder 3"/>
          <p:cNvSpPr>
            <a:spLocks noGrp="1"/>
          </p:cNvSpPr>
          <p:nvPr>
            <p:ph type="hdr" sz="quarter" idx="10"/>
          </p:nvPr>
        </p:nvSpPr>
        <p:spPr/>
        <p:txBody>
          <a:bodyPr/>
          <a:lstStyle/>
          <a:p>
            <a:pPr lvl="0"/>
            <a:r>
              <a:rPr lang="en-US" noProof="0"/>
              <a:t>New Testament Survey</a:t>
            </a:r>
          </a:p>
        </p:txBody>
      </p:sp>
      <p:sp>
        <p:nvSpPr>
          <p:cNvPr id="5" name="Slide Number Placeholder 4"/>
          <p:cNvSpPr>
            <a:spLocks noGrp="1"/>
          </p:cNvSpPr>
          <p:nvPr>
            <p:ph type="sldNum" sz="quarter" idx="11"/>
          </p:nvPr>
        </p:nvSpPr>
        <p:spPr/>
        <p:txBody>
          <a:bodyPr/>
          <a:lstStyle/>
          <a:p>
            <a:pPr lvl="0"/>
            <a:fld id="{68A9F53A-FE5A-47D8-993D-116709B72125}" type="slidenum">
              <a:rPr lang="en-US" noProof="0" smtClean="0"/>
              <a:pPr lvl="0"/>
              <a:t>32</a:t>
            </a:fld>
            <a:endParaRPr lang="en-US" noProof="0"/>
          </a:p>
        </p:txBody>
      </p:sp>
      <p:sp>
        <p:nvSpPr>
          <p:cNvPr id="8" name="Slide Image Placeholder 7">
            <a:extLst>
              <a:ext uri="{FF2B5EF4-FFF2-40B4-BE49-F238E27FC236}">
                <a16:creationId xmlns:a16="http://schemas.microsoft.com/office/drawing/2014/main" id="{256CFCBC-F694-4EB3-9547-6C2D0399E389}"/>
              </a:ext>
            </a:extLst>
          </p:cNvPr>
          <p:cNvSpPr>
            <a:spLocks noGrp="1" noRot="1" noChangeAspect="1"/>
          </p:cNvSpPr>
          <p:nvPr>
            <p:ph type="sldImg"/>
          </p:nvPr>
        </p:nvSpPr>
        <p:spPr>
          <a:xfrm>
            <a:off x="1531938" y="617538"/>
            <a:ext cx="3943350" cy="2217737"/>
          </a:xfrm>
        </p:spPr>
      </p:sp>
    </p:spTree>
    <p:extLst>
      <p:ext uri="{BB962C8B-B14F-4D97-AF65-F5344CB8AC3E}">
        <p14:creationId xmlns:p14="http://schemas.microsoft.com/office/powerpoint/2010/main" val="207981195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JOHN</a:t>
            </a:r>
          </a:p>
          <a:p>
            <a:pPr marL="171450" indent="-171450">
              <a:buFont typeface="Arial" panose="020B0604020202020204" pitchFamily="34" charset="0"/>
              <a:buChar char="•"/>
            </a:pPr>
            <a:r>
              <a:rPr lang="en-US" dirty="0"/>
              <a:t>Easy to understand writing style</a:t>
            </a:r>
          </a:p>
          <a:p>
            <a:pPr marL="171450" indent="-171450">
              <a:buFont typeface="Arial" panose="020B0604020202020204" pitchFamily="34" charset="0"/>
              <a:buChar char="•"/>
            </a:pPr>
            <a:r>
              <a:rPr lang="en-US" dirty="0"/>
              <a:t>Youngest of Jesus’ disciples</a:t>
            </a:r>
          </a:p>
          <a:p>
            <a:pPr lvl="0"/>
            <a:endParaRPr lang="en-US" altLang="en-US" dirty="0"/>
          </a:p>
          <a:p>
            <a:pPr lvl="0"/>
            <a:r>
              <a:rPr lang="en-US" altLang="en-US" dirty="0"/>
              <a:t>Main Point: Jesus is the </a:t>
            </a:r>
            <a:r>
              <a:rPr lang="en-US" altLang="en-US" u="sng" dirty="0"/>
              <a:t>Son of God </a:t>
            </a:r>
            <a:r>
              <a:rPr lang="en-US" altLang="en-US" dirty="0"/>
              <a:t>(emphasizing his </a:t>
            </a:r>
            <a:r>
              <a:rPr lang="en-US" altLang="en-US" u="sng" dirty="0"/>
              <a:t>deity</a:t>
            </a:r>
            <a:r>
              <a:rPr lang="en-US" altLang="en-US" dirty="0"/>
              <a:t>)</a:t>
            </a:r>
          </a:p>
          <a:p>
            <a:pPr marL="171450" lvl="0" indent="-171450">
              <a:buFont typeface="Arial" panose="020B0604020202020204" pitchFamily="34" charset="0"/>
              <a:buChar char="•"/>
            </a:pPr>
            <a:r>
              <a:rPr lang="en-US" dirty="0"/>
              <a:t>More than just a great teacher</a:t>
            </a:r>
          </a:p>
          <a:p>
            <a:endParaRPr lang="en-US" dirty="0"/>
          </a:p>
          <a:p>
            <a:r>
              <a:rPr lang="en-US" dirty="0"/>
              <a:t>What to Look for in this Book</a:t>
            </a:r>
          </a:p>
          <a:p>
            <a:pPr lvl="1"/>
            <a:r>
              <a:rPr lang="en-US" dirty="0"/>
              <a:t>Notice in Matthew and Luke, “Son of David” and “</a:t>
            </a:r>
            <a:r>
              <a:rPr lang="en-US" u="sng" dirty="0"/>
              <a:t>Son of Man</a:t>
            </a:r>
            <a:r>
              <a:rPr lang="en-US" dirty="0"/>
              <a:t>” show the divine connection between Jesus and mankind (</a:t>
            </a:r>
            <a:r>
              <a:rPr lang="en-US" u="sng" dirty="0"/>
              <a:t>horizontal</a:t>
            </a:r>
            <a:r>
              <a:rPr lang="en-US" dirty="0"/>
              <a:t>). In John, “</a:t>
            </a:r>
            <a:r>
              <a:rPr lang="en-US" u="sng" dirty="0"/>
              <a:t>Son of God</a:t>
            </a:r>
            <a:r>
              <a:rPr lang="en-US" dirty="0"/>
              <a:t>” connects him with the Father in heaven (</a:t>
            </a:r>
            <a:r>
              <a:rPr lang="en-US" u="sng" dirty="0"/>
              <a:t>vertical</a:t>
            </a:r>
            <a:r>
              <a:rPr lang="en-US" dirty="0"/>
              <a:t>).</a:t>
            </a:r>
          </a:p>
          <a:p>
            <a:pPr lvl="1"/>
            <a:endParaRPr lang="en-US" dirty="0"/>
          </a:p>
          <a:p>
            <a:pPr lvl="1"/>
            <a:r>
              <a:rPr lang="en-US" dirty="0"/>
              <a:t>Note in this Gospel that Jesus proclaims that he is God, that he is the </a:t>
            </a:r>
            <a:r>
              <a:rPr lang="en-US" u="sng" dirty="0"/>
              <a:t>“I am</a:t>
            </a:r>
            <a:r>
              <a:rPr lang="en-US" dirty="0"/>
              <a:t>.” (cp. Exodus 3:6; John 8:58).</a:t>
            </a:r>
          </a:p>
          <a:p>
            <a:pPr lvl="2"/>
            <a:r>
              <a:rPr lang="en-US" sz="1800" b="0" i="0" u="none" strike="noStrike" baseline="0" dirty="0">
                <a:latin typeface="Arial" panose="020B0604020202020204" pitchFamily="34" charset="0"/>
              </a:rPr>
              <a:t>Exod. 3:14: God said to Moses, "I AM WHO I AM. This is what you are to say to the Israelites: 'I AM has sent me to you.'" (Exod. 3:14 NIV)</a:t>
            </a:r>
            <a:r>
              <a:rPr lang="en-US" dirty="0"/>
              <a:t> </a:t>
            </a:r>
          </a:p>
          <a:p>
            <a:pPr lvl="1"/>
            <a:endParaRPr lang="en-US" dirty="0"/>
          </a:p>
          <a:p>
            <a:pPr lvl="1"/>
            <a:r>
              <a:rPr lang="en-US" dirty="0"/>
              <a:t>Carefully read the dialog between Jesus and Nicodemus as it provides one of the clearest definitions of salvation and what man must do to be saved from the penalty of sin (John 3).</a:t>
            </a:r>
          </a:p>
          <a:p>
            <a:pPr lvl="1"/>
            <a:endParaRPr lang="en-US" dirty="0"/>
          </a:p>
          <a:p>
            <a:pPr lvl="1"/>
            <a:r>
              <a:rPr lang="en-US" dirty="0"/>
              <a:t>Notice Jesus' self-identification as the "I am" throughout this Gospel, especially in Chapter 8. </a:t>
            </a:r>
          </a:p>
          <a:p>
            <a:pPr lvl="1"/>
            <a:endParaRPr lang="en-US" dirty="0"/>
          </a:p>
          <a:p>
            <a:pPr lvl="1"/>
            <a:r>
              <a:rPr lang="en-US" dirty="0"/>
              <a:t>Observe how John explains </a:t>
            </a:r>
            <a:r>
              <a:rPr lang="en-US"/>
              <a:t>that “fruit-bearing" </a:t>
            </a:r>
            <a:r>
              <a:rPr lang="en-US" dirty="0"/>
              <a:t>happens only when a follower “remains in the Vine” (Jesus).</a:t>
            </a:r>
          </a:p>
          <a:p>
            <a:r>
              <a:rPr lang="en-US" dirty="0"/>
              <a:t> </a:t>
            </a:r>
          </a:p>
          <a:p>
            <a:pPr lvl="1"/>
            <a:r>
              <a:rPr lang="en-US" dirty="0"/>
              <a:t>).</a:t>
            </a:r>
          </a:p>
          <a:p>
            <a:pPr lvl="1"/>
            <a:endParaRPr lang="en-US" dirty="0"/>
          </a:p>
          <a:p>
            <a:endParaRPr lang="en-US" dirty="0"/>
          </a:p>
          <a:p>
            <a:endParaRPr lang="en-US" dirty="0"/>
          </a:p>
        </p:txBody>
      </p:sp>
      <p:sp>
        <p:nvSpPr>
          <p:cNvPr id="4" name="Header Placeholder 3"/>
          <p:cNvSpPr>
            <a:spLocks noGrp="1"/>
          </p:cNvSpPr>
          <p:nvPr>
            <p:ph type="hdr" sz="quarter" idx="10"/>
          </p:nvPr>
        </p:nvSpPr>
        <p:spPr/>
        <p:txBody>
          <a:bodyPr/>
          <a:lstStyle/>
          <a:p>
            <a:pPr lvl="0"/>
            <a:r>
              <a:rPr lang="en-US" noProof="0"/>
              <a:t>New Testament Survey</a:t>
            </a:r>
          </a:p>
        </p:txBody>
      </p:sp>
      <p:sp>
        <p:nvSpPr>
          <p:cNvPr id="5" name="Slide Number Placeholder 4"/>
          <p:cNvSpPr>
            <a:spLocks noGrp="1"/>
          </p:cNvSpPr>
          <p:nvPr>
            <p:ph type="sldNum" sz="quarter" idx="11"/>
          </p:nvPr>
        </p:nvSpPr>
        <p:spPr/>
        <p:txBody>
          <a:bodyPr/>
          <a:lstStyle/>
          <a:p>
            <a:pPr lvl="0"/>
            <a:fld id="{68A9F53A-FE5A-47D8-993D-116709B72125}" type="slidenum">
              <a:rPr lang="en-US" noProof="0" smtClean="0"/>
              <a:pPr lvl="0"/>
              <a:t>33</a:t>
            </a:fld>
            <a:endParaRPr lang="en-US" noProof="0"/>
          </a:p>
        </p:txBody>
      </p:sp>
      <p:sp>
        <p:nvSpPr>
          <p:cNvPr id="8" name="Slide Image Placeholder 7">
            <a:extLst>
              <a:ext uri="{FF2B5EF4-FFF2-40B4-BE49-F238E27FC236}">
                <a16:creationId xmlns:a16="http://schemas.microsoft.com/office/drawing/2014/main" id="{EFD3EEDF-86F3-4710-AD2D-B0F9748538C5}"/>
              </a:ext>
            </a:extLst>
          </p:cNvPr>
          <p:cNvSpPr>
            <a:spLocks noGrp="1" noRot="1" noChangeAspect="1"/>
          </p:cNvSpPr>
          <p:nvPr>
            <p:ph type="sldImg"/>
          </p:nvPr>
        </p:nvSpPr>
        <p:spPr>
          <a:xfrm>
            <a:off x="1531938" y="617538"/>
            <a:ext cx="3943350" cy="2217737"/>
          </a:xfrm>
        </p:spPr>
      </p:sp>
    </p:spTree>
    <p:extLst>
      <p:ext uri="{BB962C8B-B14F-4D97-AF65-F5344CB8AC3E}">
        <p14:creationId xmlns:p14="http://schemas.microsoft.com/office/powerpoint/2010/main" val="56850931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31938" y="617538"/>
            <a:ext cx="3943350" cy="2217737"/>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4BC1D99-2041-4BBA-A859-77FFBF528E20}" type="slidenum">
              <a:rPr lang="en-US" smtClean="0"/>
              <a:t>34</a:t>
            </a:fld>
            <a:endParaRPr lang="en-US"/>
          </a:p>
        </p:txBody>
      </p:sp>
    </p:spTree>
    <p:extLst>
      <p:ext uri="{BB962C8B-B14F-4D97-AF65-F5344CB8AC3E}">
        <p14:creationId xmlns:p14="http://schemas.microsoft.com/office/powerpoint/2010/main" val="220262605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31938" y="617538"/>
            <a:ext cx="3943350" cy="2217737"/>
          </a:xfrm>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r>
              <a:rPr lang="en-US"/>
              <a:t>New Testament Survey</a:t>
            </a:r>
            <a:endParaRPr lang="en-US" dirty="0"/>
          </a:p>
        </p:txBody>
      </p:sp>
      <p:sp>
        <p:nvSpPr>
          <p:cNvPr id="5" name="Slide Number Placeholder 4"/>
          <p:cNvSpPr>
            <a:spLocks noGrp="1"/>
          </p:cNvSpPr>
          <p:nvPr>
            <p:ph type="sldNum" sz="quarter" idx="5"/>
          </p:nvPr>
        </p:nvSpPr>
        <p:spPr/>
        <p:txBody>
          <a:bodyPr/>
          <a:lstStyle/>
          <a:p>
            <a:fld id="{68A9F53A-FE5A-47D8-993D-116709B72125}" type="slidenum">
              <a:rPr lang="en-US" smtClean="0"/>
              <a:pPr/>
              <a:t>35</a:t>
            </a:fld>
            <a:endParaRPr lang="en-US"/>
          </a:p>
        </p:txBody>
      </p:sp>
    </p:spTree>
    <p:extLst>
      <p:ext uri="{BB962C8B-B14F-4D97-AF65-F5344CB8AC3E}">
        <p14:creationId xmlns:p14="http://schemas.microsoft.com/office/powerpoint/2010/main" val="22087343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My website</a:t>
            </a:r>
          </a:p>
          <a:p>
            <a:pPr lvl="1"/>
            <a:r>
              <a:rPr lang="en-US" dirty="0"/>
              <a:t>Notes</a:t>
            </a:r>
          </a:p>
          <a:p>
            <a:pPr lvl="1"/>
            <a:r>
              <a:rPr lang="en-US" dirty="0"/>
              <a:t>Schedule</a:t>
            </a:r>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CC9AE35F-0520-4474-9857-1DED77F13433}" type="slidenum">
              <a:rPr kumimoji="0" lang="en-US" sz="1400" b="0" i="0" u="none" strike="noStrike" kern="1200" cap="none" spc="0" normalizeH="0" baseline="0" noProof="0" smtClean="0">
                <a:ln>
                  <a:noFill/>
                </a:ln>
                <a:solidFill>
                  <a:prstClr val="black"/>
                </a:solidFill>
                <a:effectLst/>
                <a:uLnTx/>
                <a:uFillTx/>
                <a:latin typeface="Tahoma"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4</a:t>
            </a:fld>
            <a:endParaRPr kumimoji="0" lang="en-US" sz="1400" b="0" i="0" u="none" strike="noStrike" kern="1200" cap="none" spc="0" normalizeH="0" baseline="0" noProof="0">
              <a:ln>
                <a:noFill/>
              </a:ln>
              <a:solidFill>
                <a:prstClr val="black"/>
              </a:solidFill>
              <a:effectLst/>
              <a:uLnTx/>
              <a:uFillTx/>
              <a:latin typeface="Tahoma" pitchFamily="34" charset="0"/>
              <a:ea typeface="+mn-ea"/>
              <a:cs typeface="+mn-cs"/>
            </a:endParaRPr>
          </a:p>
        </p:txBody>
      </p:sp>
      <p:sp>
        <p:nvSpPr>
          <p:cNvPr id="7" name="Slide Image Placeholder 6">
            <a:extLst>
              <a:ext uri="{FF2B5EF4-FFF2-40B4-BE49-F238E27FC236}">
                <a16:creationId xmlns:a16="http://schemas.microsoft.com/office/drawing/2014/main" id="{6366B0CD-6CE1-4E40-AA60-D2EE6BA03DC1}"/>
              </a:ext>
            </a:extLst>
          </p:cNvPr>
          <p:cNvSpPr>
            <a:spLocks noGrp="1" noRot="1" noChangeAspect="1"/>
          </p:cNvSpPr>
          <p:nvPr>
            <p:ph type="sldImg"/>
          </p:nvPr>
        </p:nvSpPr>
        <p:spPr>
          <a:xfrm>
            <a:off x="1531938" y="617538"/>
            <a:ext cx="3943350" cy="2217737"/>
          </a:xfrm>
        </p:spPr>
      </p:sp>
    </p:spTree>
    <p:extLst>
      <p:ext uri="{BB962C8B-B14F-4D97-AF65-F5344CB8AC3E}">
        <p14:creationId xmlns:p14="http://schemas.microsoft.com/office/powerpoint/2010/main" val="1153555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31938" y="617538"/>
            <a:ext cx="3943350" cy="2217737"/>
          </a:xfrm>
        </p:spPr>
      </p:sp>
      <p:sp>
        <p:nvSpPr>
          <p:cNvPr id="3" name="Notes Placeholder 2"/>
          <p:cNvSpPr>
            <a:spLocks noGrp="1"/>
          </p:cNvSpPr>
          <p:nvPr>
            <p:ph type="body" idx="1"/>
          </p:nvPr>
        </p:nvSpPr>
        <p:spPr/>
        <p:txBody>
          <a:bodyPr/>
          <a:lstStyle/>
          <a:p>
            <a:r>
              <a:rPr lang="en-US" dirty="0"/>
              <a:t>Why 4?</a:t>
            </a:r>
          </a:p>
          <a:p>
            <a:endParaRPr lang="en-US" dirty="0"/>
          </a:p>
          <a:p>
            <a:r>
              <a:rPr lang="en-US" dirty="0"/>
              <a:t>Why at beginning of NT?</a:t>
            </a:r>
          </a:p>
          <a:p>
            <a:endParaRPr lang="en-US" dirty="0"/>
          </a:p>
          <a:p>
            <a:r>
              <a:rPr lang="en-US" dirty="0"/>
              <a:t>Why called “Gospels”?</a:t>
            </a:r>
          </a:p>
        </p:txBody>
      </p:sp>
      <p:sp>
        <p:nvSpPr>
          <p:cNvPr id="4" name="Slide Number Placeholder 3"/>
          <p:cNvSpPr>
            <a:spLocks noGrp="1"/>
          </p:cNvSpPr>
          <p:nvPr>
            <p:ph type="sldNum" sz="quarter" idx="5"/>
          </p:nvPr>
        </p:nvSpPr>
        <p:spPr/>
        <p:txBody>
          <a:bodyPr/>
          <a:lstStyle/>
          <a:p>
            <a:fld id="{54BC1D99-2041-4BBA-A859-77FFBF528E20}" type="slidenum">
              <a:rPr lang="en-US" smtClean="0"/>
              <a:t>5</a:t>
            </a:fld>
            <a:endParaRPr lang="en-US"/>
          </a:p>
        </p:txBody>
      </p:sp>
    </p:spTree>
    <p:extLst>
      <p:ext uri="{BB962C8B-B14F-4D97-AF65-F5344CB8AC3E}">
        <p14:creationId xmlns:p14="http://schemas.microsoft.com/office/powerpoint/2010/main" val="16654866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Thanks for muting yourself…to speak, press and hold the space bar</a:t>
            </a:r>
          </a:p>
        </p:txBody>
      </p:sp>
      <p:sp>
        <p:nvSpPr>
          <p:cNvPr id="4" name="Header Placeholder 3"/>
          <p:cNvSpPr>
            <a:spLocks noGrp="1"/>
          </p:cNvSpPr>
          <p:nvPr>
            <p:ph type="hdr" sz="quarter"/>
          </p:nvPr>
        </p:nvSpPr>
        <p:spPr/>
        <p:txBody>
          <a:bodyPr/>
          <a:lstStyle/>
          <a:p>
            <a:r>
              <a:rPr lang="en-US"/>
              <a:t>Words &amp; Works of Jesus the King</a:t>
            </a:r>
          </a:p>
        </p:txBody>
      </p:sp>
      <p:sp>
        <p:nvSpPr>
          <p:cNvPr id="5" name="Slide Number Placeholder 4">
            <a:extLst>
              <a:ext uri="{FF2B5EF4-FFF2-40B4-BE49-F238E27FC236}">
                <a16:creationId xmlns:a16="http://schemas.microsoft.com/office/drawing/2014/main" id="{BF634984-9479-48EE-871D-7398725B9897}"/>
              </a:ext>
            </a:extLst>
          </p:cNvPr>
          <p:cNvSpPr>
            <a:spLocks noGrp="1"/>
          </p:cNvSpPr>
          <p:nvPr>
            <p:ph type="sldNum" sz="quarter" idx="5"/>
          </p:nvPr>
        </p:nvSpPr>
        <p:spPr/>
        <p:txBody>
          <a:bodyPr/>
          <a:lstStyle/>
          <a:p>
            <a:fld id="{A991C064-BA99-45EE-AED7-60CCB6C6F6BE}" type="slidenum">
              <a:rPr lang="en-US" smtClean="0"/>
              <a:pPr/>
              <a:t>6</a:t>
            </a:fld>
            <a:endParaRPr lang="en-US"/>
          </a:p>
        </p:txBody>
      </p:sp>
      <p:sp>
        <p:nvSpPr>
          <p:cNvPr id="9" name="Slide Image Placeholder 8">
            <a:extLst>
              <a:ext uri="{FF2B5EF4-FFF2-40B4-BE49-F238E27FC236}">
                <a16:creationId xmlns:a16="http://schemas.microsoft.com/office/drawing/2014/main" id="{0CC64CDE-8152-417E-A9EA-7ADEB2479888}"/>
              </a:ext>
            </a:extLst>
          </p:cNvPr>
          <p:cNvSpPr>
            <a:spLocks noGrp="1" noRot="1" noChangeAspect="1"/>
          </p:cNvSpPr>
          <p:nvPr>
            <p:ph type="sldImg"/>
          </p:nvPr>
        </p:nvSpPr>
        <p:spPr>
          <a:xfrm>
            <a:off x="1531938" y="617538"/>
            <a:ext cx="3943350" cy="2217737"/>
          </a:xfrm>
        </p:spPr>
      </p:sp>
    </p:spTree>
    <p:extLst>
      <p:ext uri="{BB962C8B-B14F-4D97-AF65-F5344CB8AC3E}">
        <p14:creationId xmlns:p14="http://schemas.microsoft.com/office/powerpoint/2010/main" val="29774468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31938" y="617538"/>
            <a:ext cx="3943350" cy="2217737"/>
          </a:xfrm>
        </p:spPr>
      </p:sp>
      <p:sp>
        <p:nvSpPr>
          <p:cNvPr id="3" name="Notes Placeholder 2"/>
          <p:cNvSpPr>
            <a:spLocks noGrp="1"/>
          </p:cNvSpPr>
          <p:nvPr>
            <p:ph type="body" idx="1"/>
          </p:nvPr>
        </p:nvSpPr>
        <p:spPr/>
        <p:txBody>
          <a:bodyPr/>
          <a:lstStyle/>
          <a:p>
            <a:r>
              <a:rPr lang="en-US" dirty="0"/>
              <a:t>Please type in your name each week (credit toward certificate)</a:t>
            </a:r>
          </a:p>
          <a:p>
            <a:endParaRPr lang="en-US" dirty="0"/>
          </a:p>
          <a:p>
            <a:r>
              <a:rPr lang="en-US" dirty="0"/>
              <a:t>Handouts (me)</a:t>
            </a:r>
          </a:p>
        </p:txBody>
      </p:sp>
      <p:sp>
        <p:nvSpPr>
          <p:cNvPr id="4" name="Header Placeholder 3"/>
          <p:cNvSpPr>
            <a:spLocks noGrp="1"/>
          </p:cNvSpPr>
          <p:nvPr>
            <p:ph type="hdr" sz="quarter"/>
          </p:nvPr>
        </p:nvSpPr>
        <p:spPr/>
        <p:txBody>
          <a:bodyPr/>
          <a:lstStyle/>
          <a:p>
            <a:r>
              <a:rPr lang="en-US"/>
              <a:t>New Testament Survey</a:t>
            </a:r>
            <a:endParaRPr lang="en-US" dirty="0"/>
          </a:p>
        </p:txBody>
      </p:sp>
      <p:sp>
        <p:nvSpPr>
          <p:cNvPr id="5" name="Slide Number Placeholder 4"/>
          <p:cNvSpPr>
            <a:spLocks noGrp="1"/>
          </p:cNvSpPr>
          <p:nvPr>
            <p:ph type="sldNum" sz="quarter" idx="5"/>
          </p:nvPr>
        </p:nvSpPr>
        <p:spPr/>
        <p:txBody>
          <a:bodyPr/>
          <a:lstStyle/>
          <a:p>
            <a:fld id="{68A9F53A-FE5A-47D8-993D-116709B72125}" type="slidenum">
              <a:rPr lang="en-US" smtClean="0"/>
              <a:pPr/>
              <a:t>7</a:t>
            </a:fld>
            <a:endParaRPr lang="en-US"/>
          </a:p>
        </p:txBody>
      </p:sp>
    </p:spTree>
    <p:extLst>
      <p:ext uri="{BB962C8B-B14F-4D97-AF65-F5344CB8AC3E}">
        <p14:creationId xmlns:p14="http://schemas.microsoft.com/office/powerpoint/2010/main" val="37864894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My website</a:t>
            </a:r>
          </a:p>
          <a:p>
            <a:pPr lvl="1"/>
            <a:r>
              <a:rPr lang="en-US" dirty="0"/>
              <a:t>Notes</a:t>
            </a:r>
          </a:p>
          <a:p>
            <a:pPr lvl="1"/>
            <a:r>
              <a:rPr lang="en-US" dirty="0"/>
              <a:t>Schedule</a:t>
            </a:r>
          </a:p>
          <a:p>
            <a:pPr lvl="1"/>
            <a:r>
              <a:rPr lang="en-US" dirty="0"/>
              <a:t>Zoom Downloads</a:t>
            </a:r>
          </a:p>
          <a:p>
            <a:pPr lvl="1"/>
            <a:r>
              <a:rPr lang="en-US" dirty="0"/>
              <a:t>About the ABT Program</a:t>
            </a:r>
          </a:p>
        </p:txBody>
      </p:sp>
      <p:sp>
        <p:nvSpPr>
          <p:cNvPr id="4" name="Slide Number Placeholder 3"/>
          <p:cNvSpPr>
            <a:spLocks noGrp="1"/>
          </p:cNvSpPr>
          <p:nvPr>
            <p:ph type="sldNum" sz="quarter" idx="5"/>
          </p:nvPr>
        </p:nvSpPr>
        <p:spPr/>
        <p:txBody>
          <a:bodyPr/>
          <a:lstStyle/>
          <a:p>
            <a:pPr lvl="0"/>
            <a:fld id="{CC9AE35F-0520-4474-9857-1DED77F13433}" type="slidenum">
              <a:rPr lang="en-US" noProof="0" smtClean="0"/>
              <a:pPr lvl="0"/>
              <a:t>8</a:t>
            </a:fld>
            <a:endParaRPr lang="en-US" noProof="0"/>
          </a:p>
        </p:txBody>
      </p:sp>
      <p:sp>
        <p:nvSpPr>
          <p:cNvPr id="7" name="Slide Image Placeholder 6">
            <a:extLst>
              <a:ext uri="{FF2B5EF4-FFF2-40B4-BE49-F238E27FC236}">
                <a16:creationId xmlns:a16="http://schemas.microsoft.com/office/drawing/2014/main" id="{6366B0CD-6CE1-4E40-AA60-D2EE6BA03DC1}"/>
              </a:ext>
            </a:extLst>
          </p:cNvPr>
          <p:cNvSpPr>
            <a:spLocks noGrp="1" noRot="1" noChangeAspect="1"/>
          </p:cNvSpPr>
          <p:nvPr>
            <p:ph type="sldImg"/>
          </p:nvPr>
        </p:nvSpPr>
        <p:spPr>
          <a:xfrm>
            <a:off x="1531938" y="617538"/>
            <a:ext cx="3943350" cy="2217737"/>
          </a:xfrm>
        </p:spPr>
      </p:sp>
    </p:spTree>
    <p:extLst>
      <p:ext uri="{BB962C8B-B14F-4D97-AF65-F5344CB8AC3E}">
        <p14:creationId xmlns:p14="http://schemas.microsoft.com/office/powerpoint/2010/main" val="1153555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31938" y="617538"/>
            <a:ext cx="3943350" cy="2217737"/>
          </a:xfrm>
        </p:spPr>
      </p:sp>
      <p:sp>
        <p:nvSpPr>
          <p:cNvPr id="3" name="Notes Placeholder 2"/>
          <p:cNvSpPr>
            <a:spLocks noGrp="1"/>
          </p:cNvSpPr>
          <p:nvPr>
            <p:ph type="body" idx="1"/>
          </p:nvPr>
        </p:nvSpPr>
        <p:spPr/>
        <p:txBody>
          <a:bodyPr/>
          <a:lstStyle/>
          <a:p>
            <a:r>
              <a:rPr lang="en-US" sz="1400" dirty="0"/>
              <a:t>Macro before micro!</a:t>
            </a:r>
          </a:p>
          <a:p>
            <a:pPr lvl="0"/>
            <a:endParaRPr lang="en-US" sz="1400" dirty="0"/>
          </a:p>
          <a:p>
            <a:pPr lvl="0"/>
            <a:r>
              <a:rPr lang="en-US" sz="1400" dirty="0"/>
              <a:t>This course</a:t>
            </a:r>
          </a:p>
          <a:p>
            <a:pPr lvl="1"/>
            <a:r>
              <a:rPr lang="en-US" sz="1400" dirty="0"/>
              <a:t>Will give the </a:t>
            </a:r>
            <a:r>
              <a:rPr lang="en-US" sz="1400" u="sng" dirty="0"/>
              <a:t>Big</a:t>
            </a:r>
            <a:r>
              <a:rPr lang="en-US" sz="1400" u="sng" baseline="0" dirty="0"/>
              <a:t> picture (macro) </a:t>
            </a:r>
            <a:r>
              <a:rPr lang="en-US" sz="1400" baseline="0" dirty="0"/>
              <a:t>each NT book</a:t>
            </a:r>
            <a:endParaRPr lang="en-US" sz="1400" dirty="0"/>
          </a:p>
          <a:p>
            <a:pPr lvl="1"/>
            <a:r>
              <a:rPr lang="en-US" sz="1400" dirty="0"/>
              <a:t>Characters</a:t>
            </a:r>
          </a:p>
          <a:p>
            <a:pPr lvl="1"/>
            <a:r>
              <a:rPr lang="en-US" sz="1400" dirty="0"/>
              <a:t>Main idea</a:t>
            </a:r>
          </a:p>
          <a:p>
            <a:pPr lvl="1"/>
            <a:r>
              <a:rPr lang="en-US" sz="1400" dirty="0"/>
              <a:t>How it applies to your life</a:t>
            </a:r>
          </a:p>
        </p:txBody>
      </p:sp>
      <p:sp>
        <p:nvSpPr>
          <p:cNvPr id="4" name="Header Placeholder 3"/>
          <p:cNvSpPr>
            <a:spLocks noGrp="1"/>
          </p:cNvSpPr>
          <p:nvPr>
            <p:ph type="hdr" sz="quarter" idx="10"/>
          </p:nvPr>
        </p:nvSpPr>
        <p:spPr/>
        <p:txBody>
          <a:bodyPr/>
          <a:lstStyle/>
          <a:p>
            <a:r>
              <a:rPr lang="en-US"/>
              <a:t>New Testament Survey</a:t>
            </a:r>
            <a:endParaRPr lang="en-US" dirty="0"/>
          </a:p>
        </p:txBody>
      </p:sp>
      <p:sp>
        <p:nvSpPr>
          <p:cNvPr id="5" name="Slide Number Placeholder 4"/>
          <p:cNvSpPr>
            <a:spLocks noGrp="1"/>
          </p:cNvSpPr>
          <p:nvPr>
            <p:ph type="sldNum" sz="quarter" idx="11"/>
          </p:nvPr>
        </p:nvSpPr>
        <p:spPr/>
        <p:txBody>
          <a:bodyPr/>
          <a:lstStyle/>
          <a:p>
            <a:fld id="{68A9F53A-FE5A-47D8-993D-116709B72125}" type="slidenum">
              <a:rPr lang="en-US" smtClean="0"/>
              <a:pPr/>
              <a:t>9</a:t>
            </a:fld>
            <a:endParaRPr lang="en-US"/>
          </a:p>
        </p:txBody>
      </p:sp>
    </p:spTree>
    <p:extLst>
      <p:ext uri="{BB962C8B-B14F-4D97-AF65-F5344CB8AC3E}">
        <p14:creationId xmlns:p14="http://schemas.microsoft.com/office/powerpoint/2010/main" val="42396413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hyperlink" Target="http://www.pixolo.it/2012/07/icona-matita-formato-vettoriale-psd/" TargetMode="External"/><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F9A5DC1-7851-4F13-8772-E1FCDF999885}"/>
              </a:ext>
            </a:extLst>
          </p:cNvPr>
          <p:cNvSpPr/>
          <p:nvPr userDrawn="1"/>
        </p:nvSpPr>
        <p:spPr>
          <a:xfrm>
            <a:off x="0" y="0"/>
            <a:ext cx="6093151" cy="6858000"/>
          </a:xfrm>
          <a:prstGeom prst="rect">
            <a:avLst/>
          </a:prstGeom>
          <a:solidFill>
            <a:srgbClr val="FFFF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1E773F33-7350-45FB-8534-C0B65291D0B2}"/>
              </a:ext>
            </a:extLst>
          </p:cNvPr>
          <p:cNvSpPr/>
          <p:nvPr userDrawn="1"/>
        </p:nvSpPr>
        <p:spPr>
          <a:xfrm>
            <a:off x="6101697" y="0"/>
            <a:ext cx="6068942" cy="68580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365949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4E9E9F-4116-4685-891D-0527B92AF2A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E3DD7E8-38CB-45AF-9FE7-3DDE256469D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DCAB1E4-F5B6-4CB9-8817-AEEB64C5314D}"/>
              </a:ext>
            </a:extLst>
          </p:cNvPr>
          <p:cNvSpPr>
            <a:spLocks noGrp="1"/>
          </p:cNvSpPr>
          <p:nvPr>
            <p:ph type="dt" sz="half" idx="10"/>
          </p:nvPr>
        </p:nvSpPr>
        <p:spPr/>
        <p:txBody>
          <a:bodyPr/>
          <a:lstStyle/>
          <a:p>
            <a:fld id="{BD15062D-8244-47BD-BCB7-6CECF5FD4F6B}" type="datetimeFigureOut">
              <a:rPr lang="en-US" smtClean="0"/>
              <a:t>5/1/2022</a:t>
            </a:fld>
            <a:endParaRPr lang="en-US"/>
          </a:p>
        </p:txBody>
      </p:sp>
      <p:sp>
        <p:nvSpPr>
          <p:cNvPr id="5" name="Footer Placeholder 4">
            <a:extLst>
              <a:ext uri="{FF2B5EF4-FFF2-40B4-BE49-F238E27FC236}">
                <a16:creationId xmlns:a16="http://schemas.microsoft.com/office/drawing/2014/main" id="{4D14A11A-CDCB-466E-B69C-7BC3965B2CD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626F017-2720-4D06-B446-3B557671CCB2}"/>
              </a:ext>
            </a:extLst>
          </p:cNvPr>
          <p:cNvSpPr>
            <a:spLocks noGrp="1"/>
          </p:cNvSpPr>
          <p:nvPr>
            <p:ph type="sldNum" sz="quarter" idx="12"/>
          </p:nvPr>
        </p:nvSpPr>
        <p:spPr/>
        <p:txBody>
          <a:bodyPr/>
          <a:lstStyle/>
          <a:p>
            <a:fld id="{86CD25FA-45C4-42D9-8130-DE001E26FAF2}" type="slidenum">
              <a:rPr lang="en-US" smtClean="0"/>
              <a:t>‹#›</a:t>
            </a:fld>
            <a:endParaRPr lang="en-US"/>
          </a:p>
        </p:txBody>
      </p:sp>
    </p:spTree>
    <p:extLst>
      <p:ext uri="{BB962C8B-B14F-4D97-AF65-F5344CB8AC3E}">
        <p14:creationId xmlns:p14="http://schemas.microsoft.com/office/powerpoint/2010/main" val="7469432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B7FF0E3-C5C0-4AFD-9631-9892CA98D805}"/>
              </a:ext>
            </a:extLst>
          </p:cNvPr>
          <p:cNvSpPr/>
          <p:nvPr userDrawn="1"/>
        </p:nvSpPr>
        <p:spPr>
          <a:xfrm>
            <a:off x="0" y="0"/>
            <a:ext cx="5705475" cy="6858000"/>
          </a:xfrm>
          <a:prstGeom prst="rect">
            <a:avLst/>
          </a:prstGeom>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765954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06400" y="1803400"/>
            <a:ext cx="11328400" cy="2032000"/>
          </a:xfrm>
        </p:spPr>
        <p:txBody>
          <a:bodyPr anchor="ctr">
            <a:noAutofit/>
          </a:bodyPr>
          <a:lstStyle>
            <a:lvl1pPr algn="ctr">
              <a:defRPr sz="8000" cap="small" spc="200" baseline="0">
                <a:latin typeface="Cambria" panose="02040503050406030204" pitchFamily="18" charset="0"/>
                <a:ea typeface="Cambria" panose="02040503050406030204" pitchFamily="18" charset="0"/>
              </a:defRPr>
            </a:lvl1pPr>
          </a:lstStyle>
          <a:p>
            <a:r>
              <a:rPr lang="en-US" dirty="0"/>
              <a:t>Click to edit Master title style</a:t>
            </a:r>
          </a:p>
        </p:txBody>
      </p:sp>
      <p:sp>
        <p:nvSpPr>
          <p:cNvPr id="4" name="Date Placeholder 3"/>
          <p:cNvSpPr>
            <a:spLocks noGrp="1"/>
          </p:cNvSpPr>
          <p:nvPr>
            <p:ph type="dt" sz="half" idx="10"/>
          </p:nvPr>
        </p:nvSpPr>
        <p:spPr/>
        <p:txBody>
          <a:bodyPr/>
          <a:lstStyle>
            <a:lvl1pPr algn="l">
              <a:defRPr/>
            </a:lvl1pPr>
          </a:lstStyle>
          <a:p>
            <a:r>
              <a:rPr lang="en-US"/>
              <a:t>11/26/2012</a:t>
            </a:r>
          </a:p>
        </p:txBody>
      </p:sp>
      <p:sp>
        <p:nvSpPr>
          <p:cNvPr id="5" name="Footer Placeholder 4"/>
          <p:cNvSpPr>
            <a:spLocks noGrp="1"/>
          </p:cNvSpPr>
          <p:nvPr>
            <p:ph type="ftr" sz="quarter" idx="11"/>
          </p:nvPr>
        </p:nvSpPr>
        <p:spPr/>
        <p:txBody>
          <a:bodyPr/>
          <a:lstStyle/>
          <a:p>
            <a:r>
              <a:rPr lang="en-US"/>
              <a:t>New Testament Survey</a:t>
            </a:r>
          </a:p>
        </p:txBody>
      </p:sp>
      <p:sp>
        <p:nvSpPr>
          <p:cNvPr id="6" name="Slide Number Placeholder 5"/>
          <p:cNvSpPr>
            <a:spLocks noGrp="1"/>
          </p:cNvSpPr>
          <p:nvPr>
            <p:ph type="sldNum" sz="quarter" idx="12"/>
          </p:nvPr>
        </p:nvSpPr>
        <p:spPr/>
        <p:txBody>
          <a:bodyPr/>
          <a:lstStyle/>
          <a:p>
            <a:fld id="{A7E259CA-FE1A-4389-A131-6A015E892428}" type="slidenum">
              <a:rPr lang="en-US" smtClean="0"/>
              <a:pPr/>
              <a:t>‹#›</a:t>
            </a:fld>
            <a:endParaRPr lang="en-US"/>
          </a:p>
        </p:txBody>
      </p:sp>
      <p:cxnSp>
        <p:nvCxnSpPr>
          <p:cNvPr id="8" name="Straight Connector 7">
            <a:extLst>
              <a:ext uri="{FF2B5EF4-FFF2-40B4-BE49-F238E27FC236}">
                <a16:creationId xmlns:a16="http://schemas.microsoft.com/office/drawing/2014/main" id="{D3ED407E-F2E7-435A-BFCD-E885D00A6DCC}"/>
              </a:ext>
            </a:extLst>
          </p:cNvPr>
          <p:cNvCxnSpPr/>
          <p:nvPr userDrawn="1"/>
        </p:nvCxnSpPr>
        <p:spPr>
          <a:xfrm>
            <a:off x="406400" y="1803400"/>
            <a:ext cx="11277600" cy="0"/>
          </a:xfrm>
          <a:prstGeom prst="line">
            <a:avLst/>
          </a:prstGeom>
        </p:spPr>
        <p:style>
          <a:lnRef idx="1">
            <a:schemeClr val="dk1"/>
          </a:lnRef>
          <a:fillRef idx="0">
            <a:schemeClr val="dk1"/>
          </a:fillRef>
          <a:effectRef idx="0">
            <a:schemeClr val="dk1"/>
          </a:effectRef>
          <a:fontRef idx="minor">
            <a:schemeClr val="tx1"/>
          </a:fontRef>
        </p:style>
      </p:cxnSp>
      <p:cxnSp>
        <p:nvCxnSpPr>
          <p:cNvPr id="11" name="Straight Connector 10">
            <a:extLst>
              <a:ext uri="{FF2B5EF4-FFF2-40B4-BE49-F238E27FC236}">
                <a16:creationId xmlns:a16="http://schemas.microsoft.com/office/drawing/2014/main" id="{09EB7ABA-8037-4D3A-B702-271D60F3A3CC}"/>
              </a:ext>
            </a:extLst>
          </p:cNvPr>
          <p:cNvCxnSpPr/>
          <p:nvPr userDrawn="1"/>
        </p:nvCxnSpPr>
        <p:spPr>
          <a:xfrm>
            <a:off x="406400" y="3835400"/>
            <a:ext cx="11277600" cy="0"/>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2775961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16000" y="381000"/>
            <a:ext cx="9720072" cy="913384"/>
          </a:xfrm>
        </p:spPr>
        <p:txBody>
          <a:bodyPr>
            <a:noAutofit/>
          </a:bodyPr>
          <a:lstStyle>
            <a:lvl1pPr>
              <a:defRPr sz="4800" b="1" cap="none" baseline="0"/>
            </a:lvl1pPr>
          </a:lstStyle>
          <a:p>
            <a:r>
              <a:rPr lang="en-US" dirty="0"/>
              <a:t>Click to edit Master title style</a:t>
            </a:r>
          </a:p>
        </p:txBody>
      </p:sp>
      <p:sp>
        <p:nvSpPr>
          <p:cNvPr id="3" name="Content Placeholder 2"/>
          <p:cNvSpPr>
            <a:spLocks noGrp="1"/>
          </p:cNvSpPr>
          <p:nvPr>
            <p:ph idx="1"/>
          </p:nvPr>
        </p:nvSpPr>
        <p:spPr>
          <a:xfrm>
            <a:off x="1016001" y="1701800"/>
            <a:ext cx="9626601" cy="4607560"/>
          </a:xfrm>
        </p:spPr>
        <p:txBody>
          <a:bodyPr>
            <a:normAutofit/>
          </a:bodyPr>
          <a:lstStyle>
            <a:lvl1pPr marL="385224" indent="-385224">
              <a:lnSpc>
                <a:spcPct val="108000"/>
              </a:lnSpc>
              <a:spcAft>
                <a:spcPts val="1600"/>
              </a:spcAft>
              <a:buClr>
                <a:srgbClr val="0000FF"/>
              </a:buClr>
              <a:buFont typeface="Wingdings" panose="05000000000000000000" pitchFamily="2" charset="2"/>
              <a:buChar char="§"/>
              <a:defRPr sz="3733"/>
            </a:lvl1pPr>
            <a:lvl2pPr marL="914377" indent="-385224">
              <a:buClr>
                <a:srgbClr val="0000FF"/>
              </a:buClr>
              <a:buFont typeface="Calibri" panose="020F0502020204030204" pitchFamily="34" charset="0"/>
              <a:buChar char="−"/>
              <a:defRPr sz="3733"/>
            </a:lvl2pPr>
            <a:lvl3pPr>
              <a:defRPr sz="2667"/>
            </a:lvl3pPr>
            <a:lvl4pPr>
              <a:defRPr sz="2667"/>
            </a:lvl4pPr>
            <a:lvl5pPr>
              <a:defRPr sz="2667"/>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r>
              <a:rPr lang="en-US"/>
              <a:t>11/26/2012</a:t>
            </a:r>
          </a:p>
        </p:txBody>
      </p:sp>
      <p:sp>
        <p:nvSpPr>
          <p:cNvPr id="5" name="Footer Placeholder 4"/>
          <p:cNvSpPr>
            <a:spLocks noGrp="1"/>
          </p:cNvSpPr>
          <p:nvPr>
            <p:ph type="ftr" sz="quarter" idx="11"/>
          </p:nvPr>
        </p:nvSpPr>
        <p:spPr/>
        <p:txBody>
          <a:bodyPr/>
          <a:lstStyle/>
          <a:p>
            <a:r>
              <a:rPr lang="en-US"/>
              <a:t>New Testament Survey</a:t>
            </a:r>
            <a:endParaRPr lang="en-US" dirty="0"/>
          </a:p>
        </p:txBody>
      </p:sp>
      <p:sp>
        <p:nvSpPr>
          <p:cNvPr id="6" name="Slide Number Placeholder 5"/>
          <p:cNvSpPr>
            <a:spLocks noGrp="1"/>
          </p:cNvSpPr>
          <p:nvPr>
            <p:ph type="sldNum" sz="quarter" idx="12"/>
          </p:nvPr>
        </p:nvSpPr>
        <p:spPr/>
        <p:txBody>
          <a:bodyPr/>
          <a:lstStyle/>
          <a:p>
            <a:fld id="{687D7A59-36E2-48B9-B146-C1E59501F63F}" type="slidenum">
              <a:rPr lang="en-US" smtClean="0"/>
              <a:pPr/>
              <a:t>‹#›</a:t>
            </a:fld>
            <a:endParaRPr lang="en-US"/>
          </a:p>
        </p:txBody>
      </p:sp>
    </p:spTree>
    <p:extLst>
      <p:ext uri="{BB962C8B-B14F-4D97-AF65-F5344CB8AC3E}">
        <p14:creationId xmlns:p14="http://schemas.microsoft.com/office/powerpoint/2010/main" val="28762252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a:t>11/26/2012</a:t>
            </a:r>
          </a:p>
        </p:txBody>
      </p:sp>
      <p:sp>
        <p:nvSpPr>
          <p:cNvPr id="5" name="Footer Placeholder 4"/>
          <p:cNvSpPr>
            <a:spLocks noGrp="1"/>
          </p:cNvSpPr>
          <p:nvPr>
            <p:ph type="ftr" sz="quarter" idx="11"/>
          </p:nvPr>
        </p:nvSpPr>
        <p:spPr/>
        <p:txBody>
          <a:bodyPr/>
          <a:lstStyle/>
          <a:p>
            <a:r>
              <a:rPr lang="en-US"/>
              <a:t>New Testament Survey</a:t>
            </a:r>
          </a:p>
        </p:txBody>
      </p:sp>
      <p:sp>
        <p:nvSpPr>
          <p:cNvPr id="6" name="Slide Number Placeholder 5"/>
          <p:cNvSpPr>
            <a:spLocks noGrp="1"/>
          </p:cNvSpPr>
          <p:nvPr>
            <p:ph type="sldNum" sz="quarter" idx="12"/>
          </p:nvPr>
        </p:nvSpPr>
        <p:spPr/>
        <p:txBody>
          <a:bodyPr/>
          <a:lstStyle/>
          <a:p>
            <a:fld id="{687D7A59-36E2-48B9-B146-C1E59501F63F}" type="slidenum">
              <a:rPr lang="en-US" smtClean="0"/>
              <a:pPr/>
              <a:t>‹#›</a:t>
            </a:fld>
            <a:endParaRPr lang="en-US"/>
          </a:p>
        </p:txBody>
      </p:sp>
      <p:sp>
        <p:nvSpPr>
          <p:cNvPr id="10" name="Title 1">
            <a:extLst>
              <a:ext uri="{FF2B5EF4-FFF2-40B4-BE49-F238E27FC236}">
                <a16:creationId xmlns:a16="http://schemas.microsoft.com/office/drawing/2014/main" id="{141E3EA3-6374-458B-A845-B9D8E1F4B4CF}"/>
              </a:ext>
            </a:extLst>
          </p:cNvPr>
          <p:cNvSpPr>
            <a:spLocks noGrp="1"/>
          </p:cNvSpPr>
          <p:nvPr>
            <p:ph type="ctrTitle"/>
          </p:nvPr>
        </p:nvSpPr>
        <p:spPr>
          <a:xfrm>
            <a:off x="711200" y="2311400"/>
            <a:ext cx="4673600" cy="1463040"/>
          </a:xfrm>
        </p:spPr>
        <p:txBody>
          <a:bodyPr anchor="ctr">
            <a:noAutofit/>
          </a:bodyPr>
          <a:lstStyle>
            <a:lvl1pPr algn="r">
              <a:lnSpc>
                <a:spcPct val="100000"/>
              </a:lnSpc>
              <a:defRPr sz="5333" cap="all" spc="200" baseline="0"/>
            </a:lvl1pPr>
          </a:lstStyle>
          <a:p>
            <a:r>
              <a:rPr lang="en-US" dirty="0"/>
              <a:t>Click to edit Master title style</a:t>
            </a:r>
          </a:p>
        </p:txBody>
      </p:sp>
      <p:pic>
        <p:nvPicPr>
          <p:cNvPr id="11" name="Picture 10">
            <a:extLst>
              <a:ext uri="{FF2B5EF4-FFF2-40B4-BE49-F238E27FC236}">
                <a16:creationId xmlns:a16="http://schemas.microsoft.com/office/drawing/2014/main" id="{505E683E-8DC7-42AC-844F-4832E74B2A37}"/>
              </a:ext>
            </a:extLst>
          </p:cNvPr>
          <p:cNvPicPr/>
          <p:nvPr userDrawn="1"/>
        </p:nvPicPr>
        <p:blipFill>
          <a:blip r:embed="rId2">
            <a:extLst>
              <a:ext uri="{28A0092B-C50C-407E-A947-70E740481C1C}">
                <a14:useLocalDpi xmlns:a14="http://schemas.microsoft.com/office/drawing/2010/main" val="0"/>
              </a:ext>
            </a:extLst>
          </a:blip>
          <a:stretch>
            <a:fillRect/>
          </a:stretch>
        </p:blipFill>
        <p:spPr>
          <a:xfrm>
            <a:off x="5588000" y="0"/>
            <a:ext cx="6908800" cy="6858000"/>
          </a:xfrm>
          <a:prstGeom prst="rect">
            <a:avLst/>
          </a:prstGeom>
        </p:spPr>
      </p:pic>
    </p:spTree>
    <p:extLst>
      <p:ext uri="{BB962C8B-B14F-4D97-AF65-F5344CB8AC3E}">
        <p14:creationId xmlns:p14="http://schemas.microsoft.com/office/powerpoint/2010/main" val="35000302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wo Content">
    <p:bg>
      <p:bgPr>
        <a:solidFill>
          <a:srgbClr val="FFEBF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721934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024128" y="2179636"/>
            <a:ext cx="4754880" cy="822960"/>
          </a:xfrm>
        </p:spPr>
        <p:txBody>
          <a:bodyPr lIns="137160" rIns="137160" anchor="ctr">
            <a:normAutofit/>
          </a:bodyPr>
          <a:lstStyle>
            <a:lvl1pPr marL="0" indent="0">
              <a:spcBef>
                <a:spcPts val="0"/>
              </a:spcBef>
              <a:spcAft>
                <a:spcPts val="0"/>
              </a:spcAft>
              <a:buNone/>
              <a:defRPr sz="2300" b="0" cap="none" baseline="0">
                <a:solidFill>
                  <a:schemeClr val="accent1"/>
                </a:solidFill>
                <a:latin typeface="+mn-lt"/>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1024128" y="2967789"/>
            <a:ext cx="4754880" cy="33415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990888" y="2179636"/>
            <a:ext cx="4754880" cy="822960"/>
          </a:xfrm>
        </p:spPr>
        <p:txBody>
          <a:bodyPr lIns="137160" rIns="137160" anchor="ctr">
            <a:normAutofit/>
          </a:bodyPr>
          <a:lstStyle>
            <a:lvl1pPr marL="0" indent="0">
              <a:spcBef>
                <a:spcPts val="0"/>
              </a:spcBef>
              <a:spcAft>
                <a:spcPts val="0"/>
              </a:spcAft>
              <a:buNone/>
              <a:defRPr lang="en-US" sz="2300" b="0" kern="1200" cap="none" baseline="0" dirty="0">
                <a:solidFill>
                  <a:schemeClr val="accent1"/>
                </a:solidFill>
                <a:latin typeface="+mn-lt"/>
                <a:ea typeface="+mn-ea"/>
                <a:cs typeface="+mn-cs"/>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marL="0" lvl="0" indent="0" algn="l" defTabSz="914377" rtl="0" eaLnBrk="1" latinLnBrk="0" hangingPunct="1">
              <a:lnSpc>
                <a:spcPct val="90000"/>
              </a:lnSpc>
              <a:spcBef>
                <a:spcPts val="1800"/>
              </a:spcBef>
              <a:buNone/>
            </a:pPr>
            <a:r>
              <a:rPr lang="en-US"/>
              <a:t>Click to edit Master text styles</a:t>
            </a:r>
          </a:p>
        </p:txBody>
      </p:sp>
      <p:sp>
        <p:nvSpPr>
          <p:cNvPr id="6" name="Content Placeholder 5"/>
          <p:cNvSpPr>
            <a:spLocks noGrp="1"/>
          </p:cNvSpPr>
          <p:nvPr>
            <p:ph sz="quarter" idx="4"/>
          </p:nvPr>
        </p:nvSpPr>
        <p:spPr>
          <a:xfrm>
            <a:off x="5990888" y="2967789"/>
            <a:ext cx="4754880" cy="33415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r>
              <a:rPr lang="en-US"/>
              <a:t>11/26/2012</a:t>
            </a:r>
          </a:p>
        </p:txBody>
      </p:sp>
      <p:sp>
        <p:nvSpPr>
          <p:cNvPr id="8" name="Footer Placeholder 7"/>
          <p:cNvSpPr>
            <a:spLocks noGrp="1"/>
          </p:cNvSpPr>
          <p:nvPr>
            <p:ph type="ftr" sz="quarter" idx="11"/>
          </p:nvPr>
        </p:nvSpPr>
        <p:spPr/>
        <p:txBody>
          <a:bodyPr/>
          <a:lstStyle/>
          <a:p>
            <a:r>
              <a:rPr lang="en-US"/>
              <a:t>New Testament Survey</a:t>
            </a:r>
          </a:p>
        </p:txBody>
      </p:sp>
      <p:sp>
        <p:nvSpPr>
          <p:cNvPr id="9" name="Slide Number Placeholder 8"/>
          <p:cNvSpPr>
            <a:spLocks noGrp="1"/>
          </p:cNvSpPr>
          <p:nvPr>
            <p:ph type="sldNum" sz="quarter" idx="12"/>
          </p:nvPr>
        </p:nvSpPr>
        <p:spPr/>
        <p:txBody>
          <a:bodyPr/>
          <a:lstStyle/>
          <a:p>
            <a:fld id="{687D7A59-36E2-48B9-B146-C1E59501F63F}" type="slidenum">
              <a:rPr lang="en-US" smtClean="0"/>
              <a:pPr/>
              <a:t>‹#›</a:t>
            </a:fld>
            <a:endParaRPr lang="en-US"/>
          </a:p>
        </p:txBody>
      </p:sp>
    </p:spTree>
    <p:extLst>
      <p:ext uri="{BB962C8B-B14F-4D97-AF65-F5344CB8AC3E}">
        <p14:creationId xmlns:p14="http://schemas.microsoft.com/office/powerpoint/2010/main" val="226830369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r>
              <a:rPr lang="en-US"/>
              <a:t>11/26/2012</a:t>
            </a:r>
          </a:p>
        </p:txBody>
      </p:sp>
      <p:sp>
        <p:nvSpPr>
          <p:cNvPr id="4" name="Footer Placeholder 3"/>
          <p:cNvSpPr>
            <a:spLocks noGrp="1"/>
          </p:cNvSpPr>
          <p:nvPr>
            <p:ph type="ftr" sz="quarter" idx="11"/>
          </p:nvPr>
        </p:nvSpPr>
        <p:spPr/>
        <p:txBody>
          <a:bodyPr/>
          <a:lstStyle/>
          <a:p>
            <a:r>
              <a:rPr lang="en-US"/>
              <a:t>New Testament Survey</a:t>
            </a:r>
          </a:p>
        </p:txBody>
      </p:sp>
      <p:sp>
        <p:nvSpPr>
          <p:cNvPr id="5" name="Slide Number Placeholder 4"/>
          <p:cNvSpPr>
            <a:spLocks noGrp="1"/>
          </p:cNvSpPr>
          <p:nvPr>
            <p:ph type="sldNum" sz="quarter" idx="12"/>
          </p:nvPr>
        </p:nvSpPr>
        <p:spPr/>
        <p:txBody>
          <a:bodyPr/>
          <a:lstStyle/>
          <a:p>
            <a:fld id="{687D7A59-36E2-48B9-B146-C1E59501F63F}" type="slidenum">
              <a:rPr lang="en-US" smtClean="0"/>
              <a:pPr/>
              <a:t>‹#›</a:t>
            </a:fld>
            <a:endParaRPr lang="en-US"/>
          </a:p>
        </p:txBody>
      </p:sp>
    </p:spTree>
    <p:extLst>
      <p:ext uri="{BB962C8B-B14F-4D97-AF65-F5344CB8AC3E}">
        <p14:creationId xmlns:p14="http://schemas.microsoft.com/office/powerpoint/2010/main" val="4167061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Blank">
    <p:bg>
      <p:bgPr>
        <a:solidFill>
          <a:srgbClr val="0000FF"/>
        </a:soli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11/26/2012</a:t>
            </a:r>
          </a:p>
        </p:txBody>
      </p:sp>
      <p:sp>
        <p:nvSpPr>
          <p:cNvPr id="3" name="Footer Placeholder 2"/>
          <p:cNvSpPr>
            <a:spLocks noGrp="1"/>
          </p:cNvSpPr>
          <p:nvPr>
            <p:ph type="ftr" sz="quarter" idx="11"/>
          </p:nvPr>
        </p:nvSpPr>
        <p:spPr/>
        <p:txBody>
          <a:bodyPr/>
          <a:lstStyle/>
          <a:p>
            <a:r>
              <a:rPr lang="en-US"/>
              <a:t>New Testament Survey</a:t>
            </a:r>
          </a:p>
        </p:txBody>
      </p:sp>
      <p:sp>
        <p:nvSpPr>
          <p:cNvPr id="4" name="Slide Number Placeholder 3"/>
          <p:cNvSpPr>
            <a:spLocks noGrp="1"/>
          </p:cNvSpPr>
          <p:nvPr>
            <p:ph type="sldNum" sz="quarter" idx="12"/>
          </p:nvPr>
        </p:nvSpPr>
        <p:spPr/>
        <p:txBody>
          <a:bodyPr/>
          <a:lstStyle/>
          <a:p>
            <a:fld id="{687D7A59-36E2-48B9-B146-C1E59501F63F}" type="slidenum">
              <a:rPr lang="en-US" smtClean="0"/>
              <a:pPr/>
              <a:t>‹#›</a:t>
            </a:fld>
            <a:endParaRPr lang="en-US"/>
          </a:p>
        </p:txBody>
      </p:sp>
      <p:sp>
        <p:nvSpPr>
          <p:cNvPr id="6" name="Title 1">
            <a:extLst>
              <a:ext uri="{FF2B5EF4-FFF2-40B4-BE49-F238E27FC236}">
                <a16:creationId xmlns:a16="http://schemas.microsoft.com/office/drawing/2014/main" id="{7300C4F1-DD5C-48FC-BC73-AE1A26BE2342}"/>
              </a:ext>
            </a:extLst>
          </p:cNvPr>
          <p:cNvSpPr>
            <a:spLocks noGrp="1"/>
          </p:cNvSpPr>
          <p:nvPr>
            <p:ph type="title"/>
          </p:nvPr>
        </p:nvSpPr>
        <p:spPr>
          <a:xfrm>
            <a:off x="1320800" y="2209800"/>
            <a:ext cx="9720072" cy="2438400"/>
          </a:xfrm>
        </p:spPr>
        <p:txBody>
          <a:bodyPr>
            <a:noAutofit/>
          </a:bodyPr>
          <a:lstStyle>
            <a:lvl1pPr algn="ctr">
              <a:lnSpc>
                <a:spcPct val="108000"/>
              </a:lnSpc>
              <a:defRPr sz="5333" b="0" cap="none" baseline="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1744630426"/>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5"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2_Blank">
    <p:bg>
      <p:bgPr>
        <a:solidFill>
          <a:srgbClr val="0000FF"/>
        </a:soli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11/26/2012</a:t>
            </a:r>
          </a:p>
        </p:txBody>
      </p:sp>
      <p:sp>
        <p:nvSpPr>
          <p:cNvPr id="3" name="Footer Placeholder 2"/>
          <p:cNvSpPr>
            <a:spLocks noGrp="1"/>
          </p:cNvSpPr>
          <p:nvPr>
            <p:ph type="ftr" sz="quarter" idx="11"/>
          </p:nvPr>
        </p:nvSpPr>
        <p:spPr/>
        <p:txBody>
          <a:bodyPr/>
          <a:lstStyle/>
          <a:p>
            <a:r>
              <a:rPr lang="en-US"/>
              <a:t>New Testament Survey</a:t>
            </a:r>
          </a:p>
        </p:txBody>
      </p:sp>
      <p:sp>
        <p:nvSpPr>
          <p:cNvPr id="4" name="Slide Number Placeholder 3"/>
          <p:cNvSpPr>
            <a:spLocks noGrp="1"/>
          </p:cNvSpPr>
          <p:nvPr>
            <p:ph type="sldNum" sz="quarter" idx="12"/>
          </p:nvPr>
        </p:nvSpPr>
        <p:spPr/>
        <p:txBody>
          <a:bodyPr/>
          <a:lstStyle/>
          <a:p>
            <a:fld id="{687D7A59-36E2-48B9-B146-C1E59501F63F}" type="slidenum">
              <a:rPr lang="en-US" smtClean="0"/>
              <a:pPr/>
              <a:t>‹#›</a:t>
            </a:fld>
            <a:endParaRPr lang="en-US"/>
          </a:p>
        </p:txBody>
      </p:sp>
      <p:sp>
        <p:nvSpPr>
          <p:cNvPr id="6" name="Title 1">
            <a:extLst>
              <a:ext uri="{FF2B5EF4-FFF2-40B4-BE49-F238E27FC236}">
                <a16:creationId xmlns:a16="http://schemas.microsoft.com/office/drawing/2014/main" id="{7300C4F1-DD5C-48FC-BC73-AE1A26BE2342}"/>
              </a:ext>
            </a:extLst>
          </p:cNvPr>
          <p:cNvSpPr>
            <a:spLocks noGrp="1"/>
          </p:cNvSpPr>
          <p:nvPr>
            <p:ph type="title"/>
          </p:nvPr>
        </p:nvSpPr>
        <p:spPr>
          <a:xfrm>
            <a:off x="1117600" y="2311400"/>
            <a:ext cx="9956800" cy="2438400"/>
          </a:xfrm>
        </p:spPr>
        <p:txBody>
          <a:bodyPr>
            <a:noAutofit/>
          </a:bodyPr>
          <a:lstStyle>
            <a:lvl1pPr algn="ctr">
              <a:lnSpc>
                <a:spcPct val="108000"/>
              </a:lnSpc>
              <a:defRPr sz="5333" b="0" cap="none" baseline="0">
                <a:solidFill>
                  <a:schemeClr val="bg1"/>
                </a:solidFill>
              </a:defRPr>
            </a:lvl1pPr>
          </a:lstStyle>
          <a:p>
            <a:r>
              <a:rPr lang="en-US"/>
              <a:t>Click to edit Master title style</a:t>
            </a:r>
            <a:endParaRPr lang="en-US" dirty="0"/>
          </a:p>
        </p:txBody>
      </p:sp>
      <p:pic>
        <p:nvPicPr>
          <p:cNvPr id="7" name="Picture 6">
            <a:extLst>
              <a:ext uri="{FF2B5EF4-FFF2-40B4-BE49-F238E27FC236}">
                <a16:creationId xmlns:a16="http://schemas.microsoft.com/office/drawing/2014/main" id="{E369A1C5-3D74-43FE-B312-F71E3E7E52D7}"/>
              </a:ext>
            </a:extLst>
          </p:cNvPr>
          <p:cNvPicPr>
            <a:picLocks noChangeAspect="1"/>
          </p:cNvPicPr>
          <p:nvPr userDrawn="1"/>
        </p:nvPicPr>
        <p:blipFill>
          <a:blip r:embed="rId2" cstate="print">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flipH="1">
            <a:off x="203200" y="76200"/>
            <a:ext cx="1828800" cy="1828800"/>
          </a:xfrm>
          <a:prstGeom prst="rect">
            <a:avLst/>
          </a:prstGeom>
        </p:spPr>
      </p:pic>
    </p:spTree>
    <p:extLst>
      <p:ext uri="{BB962C8B-B14F-4D97-AF65-F5344CB8AC3E}">
        <p14:creationId xmlns:p14="http://schemas.microsoft.com/office/powerpoint/2010/main" val="168716670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25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039B88A-7515-4704-BE52-6EE265C01AA9}"/>
              </a:ext>
            </a:extLst>
          </p:cNvPr>
          <p:cNvSpPr/>
          <p:nvPr userDrawn="1"/>
        </p:nvSpPr>
        <p:spPr>
          <a:xfrm>
            <a:off x="-1" y="0"/>
            <a:ext cx="4033615" cy="6858000"/>
          </a:xfrm>
          <a:prstGeom prst="rect">
            <a:avLst/>
          </a:prstGeom>
          <a:solidFill>
            <a:srgbClr val="D9EBC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F0C2CB75-1470-423F-BCF3-005ABD8011AC}"/>
              </a:ext>
            </a:extLst>
          </p:cNvPr>
          <p:cNvSpPr/>
          <p:nvPr userDrawn="1"/>
        </p:nvSpPr>
        <p:spPr>
          <a:xfrm>
            <a:off x="4079192" y="0"/>
            <a:ext cx="4033615" cy="6858000"/>
          </a:xfrm>
          <a:prstGeom prst="rect">
            <a:avLst/>
          </a:prstGeom>
          <a:solidFill>
            <a:srgbClr val="FFE9A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D61C7A75-6CF1-45B7-BBB8-C8A8B58E780C}"/>
              </a:ext>
            </a:extLst>
          </p:cNvPr>
          <p:cNvSpPr/>
          <p:nvPr userDrawn="1"/>
        </p:nvSpPr>
        <p:spPr>
          <a:xfrm>
            <a:off x="8158385" y="0"/>
            <a:ext cx="4033615" cy="6858000"/>
          </a:xfrm>
          <a:prstGeom prst="rect">
            <a:avLst/>
          </a:prstGeom>
          <a:solidFill>
            <a:srgbClr val="D1E3F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604479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a:xfrm>
            <a:off x="1024128" y="471509"/>
            <a:ext cx="4389120" cy="1737360"/>
          </a:xfrm>
        </p:spPr>
        <p:txBody>
          <a:bodyPr>
            <a:noAutofit/>
          </a:bodyPr>
          <a:lstStyle>
            <a:lvl1pPr>
              <a:lnSpc>
                <a:spcPct val="80000"/>
              </a:lnSpc>
              <a:defRPr sz="4000"/>
            </a:lvl1pPr>
          </a:lstStyle>
          <a:p>
            <a:r>
              <a:rPr lang="en-US"/>
              <a:t>Click to edit Master title style</a:t>
            </a:r>
            <a:endParaRPr lang="en-US" dirty="0"/>
          </a:p>
        </p:txBody>
      </p:sp>
      <p:sp>
        <p:nvSpPr>
          <p:cNvPr id="3" name="Content Placeholder 2"/>
          <p:cNvSpPr>
            <a:spLocks noGrp="1"/>
          </p:cNvSpPr>
          <p:nvPr>
            <p:ph idx="1"/>
          </p:nvPr>
        </p:nvSpPr>
        <p:spPr>
          <a:xfrm>
            <a:off x="5715000" y="822960"/>
            <a:ext cx="5678424" cy="5184648"/>
          </a:xfrm>
        </p:spPr>
        <p:txBody>
          <a:bodyPr/>
          <a:lstStyle>
            <a:lvl1pPr>
              <a:defRPr sz="2400"/>
            </a:lvl1pPr>
            <a:lvl2pPr>
              <a:defRPr sz="20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024128" y="2257506"/>
            <a:ext cx="4389120" cy="3762295"/>
          </a:xfrm>
        </p:spPr>
        <p:txBody>
          <a:bodyPr lIns="91440" rIns="91440">
            <a:normAutofit/>
          </a:bodyPr>
          <a:lstStyle>
            <a:lvl1pPr marL="0" indent="0">
              <a:lnSpc>
                <a:spcPct val="108000"/>
              </a:lnSpc>
              <a:spcBef>
                <a:spcPts val="600"/>
              </a:spcBef>
              <a:buNone/>
              <a:defRPr sz="16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t>11/26/2012</a:t>
            </a:r>
          </a:p>
        </p:txBody>
      </p:sp>
      <p:sp>
        <p:nvSpPr>
          <p:cNvPr id="6" name="Footer Placeholder 5"/>
          <p:cNvSpPr>
            <a:spLocks noGrp="1"/>
          </p:cNvSpPr>
          <p:nvPr>
            <p:ph type="ftr" sz="quarter" idx="11"/>
          </p:nvPr>
        </p:nvSpPr>
        <p:spPr/>
        <p:txBody>
          <a:bodyPr/>
          <a:lstStyle/>
          <a:p>
            <a:r>
              <a:rPr lang="en-US"/>
              <a:t>New Testament Survey</a:t>
            </a:r>
          </a:p>
        </p:txBody>
      </p:sp>
      <p:sp>
        <p:nvSpPr>
          <p:cNvPr id="7" name="Slide Number Placeholder 6"/>
          <p:cNvSpPr>
            <a:spLocks noGrp="1"/>
          </p:cNvSpPr>
          <p:nvPr>
            <p:ph type="sldNum" sz="quarter" idx="12"/>
          </p:nvPr>
        </p:nvSpPr>
        <p:spPr/>
        <p:txBody>
          <a:bodyPr/>
          <a:lstStyle/>
          <a:p>
            <a:fld id="{687D7A59-36E2-48B9-B146-C1E59501F63F}" type="slidenum">
              <a:rPr lang="en-US" smtClean="0"/>
              <a:pPr/>
              <a:t>‹#›</a:t>
            </a:fld>
            <a:endParaRPr lang="en-US"/>
          </a:p>
        </p:txBody>
      </p:sp>
    </p:spTree>
    <p:extLst>
      <p:ext uri="{BB962C8B-B14F-4D97-AF65-F5344CB8AC3E}">
        <p14:creationId xmlns:p14="http://schemas.microsoft.com/office/powerpoint/2010/main" val="361210472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4960139"/>
            <a:ext cx="7772400" cy="1463040"/>
          </a:xfrm>
        </p:spPr>
        <p:txBody>
          <a:bodyPr anchor="ctr">
            <a:normAutofit/>
          </a:bodyPr>
          <a:lstStyle>
            <a:lvl1pPr algn="r">
              <a:defRPr sz="5000" spc="200" baseline="0"/>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1"/>
            <a:ext cx="12188952" cy="4572000"/>
          </a:xfrm>
          <a:solidFill>
            <a:schemeClr val="accent1">
              <a:lumMod val="60000"/>
              <a:lumOff val="40000"/>
            </a:schemeClr>
          </a:solidFill>
        </p:spPr>
        <p:txBody>
          <a:bodyPr lIns="457200" tIns="365760" rIns="45720" bIns="45720"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610600" y="4960139"/>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t>11/26/2012</a:t>
            </a:r>
          </a:p>
        </p:txBody>
      </p:sp>
      <p:sp>
        <p:nvSpPr>
          <p:cNvPr id="6" name="Footer Placeholder 5"/>
          <p:cNvSpPr>
            <a:spLocks noGrp="1"/>
          </p:cNvSpPr>
          <p:nvPr>
            <p:ph type="ftr" sz="quarter" idx="11"/>
          </p:nvPr>
        </p:nvSpPr>
        <p:spPr/>
        <p:txBody>
          <a:bodyPr/>
          <a:lstStyle/>
          <a:p>
            <a:r>
              <a:rPr lang="en-US"/>
              <a:t>New Testament Survey</a:t>
            </a:r>
          </a:p>
        </p:txBody>
      </p:sp>
      <p:sp>
        <p:nvSpPr>
          <p:cNvPr id="7" name="Slide Number Placeholder 6"/>
          <p:cNvSpPr>
            <a:spLocks noGrp="1"/>
          </p:cNvSpPr>
          <p:nvPr>
            <p:ph type="sldNum" sz="quarter" idx="12"/>
          </p:nvPr>
        </p:nvSpPr>
        <p:spPr/>
        <p:txBody>
          <a:bodyPr/>
          <a:lstStyle/>
          <a:p>
            <a:fld id="{687D7A59-36E2-48B9-B146-C1E59501F63F}" type="slidenum">
              <a:rPr lang="en-US" smtClean="0"/>
              <a:pPr/>
              <a:t>‹#›</a:t>
            </a:fld>
            <a:endParaRPr lang="en-US"/>
          </a:p>
        </p:txBody>
      </p:sp>
      <p:cxnSp>
        <p:nvCxnSpPr>
          <p:cNvPr id="8" name="Straight Connector 7"/>
          <p:cNvCxnSpPr/>
          <p:nvPr/>
        </p:nvCxnSpPr>
        <p:spPr>
          <a:xfrm flipV="1">
            <a:off x="8386843" y="5264107"/>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8321351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a:t>11/26/2012</a:t>
            </a:r>
          </a:p>
        </p:txBody>
      </p:sp>
      <p:sp>
        <p:nvSpPr>
          <p:cNvPr id="5" name="Footer Placeholder 4"/>
          <p:cNvSpPr>
            <a:spLocks noGrp="1"/>
          </p:cNvSpPr>
          <p:nvPr>
            <p:ph type="ftr" sz="quarter" idx="11"/>
          </p:nvPr>
        </p:nvSpPr>
        <p:spPr/>
        <p:txBody>
          <a:bodyPr/>
          <a:lstStyle/>
          <a:p>
            <a:r>
              <a:rPr lang="en-US"/>
              <a:t>New Testament Survey</a:t>
            </a:r>
          </a:p>
        </p:txBody>
      </p:sp>
      <p:sp>
        <p:nvSpPr>
          <p:cNvPr id="6" name="Slide Number Placeholder 5"/>
          <p:cNvSpPr>
            <a:spLocks noGrp="1"/>
          </p:cNvSpPr>
          <p:nvPr>
            <p:ph type="sldNum" sz="quarter" idx="12"/>
          </p:nvPr>
        </p:nvSpPr>
        <p:spPr/>
        <p:txBody>
          <a:bodyPr/>
          <a:lstStyle/>
          <a:p>
            <a:fld id="{687D7A59-36E2-48B9-B146-C1E59501F63F}" type="slidenum">
              <a:rPr lang="en-US" smtClean="0"/>
              <a:pPr/>
              <a:t>‹#›</a:t>
            </a:fld>
            <a:endParaRPr lang="en-US"/>
          </a:p>
        </p:txBody>
      </p:sp>
    </p:spTree>
    <p:extLst>
      <p:ext uri="{BB962C8B-B14F-4D97-AF65-F5344CB8AC3E}">
        <p14:creationId xmlns:p14="http://schemas.microsoft.com/office/powerpoint/2010/main" val="411717158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762000"/>
            <a:ext cx="2628900" cy="5410200"/>
          </a:xfrm>
        </p:spPr>
        <p:txBody>
          <a:bodyPr vert="eaVert" lIns="45720" tIns="91440" rIns="45720" bIns="91440"/>
          <a:lstStyle/>
          <a:p>
            <a:r>
              <a:rPr lang="en-US"/>
              <a:t>Click to edit Master title style</a:t>
            </a:r>
            <a:endParaRPr lang="en-US" dirty="0"/>
          </a:p>
        </p:txBody>
      </p:sp>
      <p:sp>
        <p:nvSpPr>
          <p:cNvPr id="3" name="Vertical Text Placeholder 2"/>
          <p:cNvSpPr>
            <a:spLocks noGrp="1"/>
          </p:cNvSpPr>
          <p:nvPr>
            <p:ph type="body" orient="vert" idx="1"/>
          </p:nvPr>
        </p:nvSpPr>
        <p:spPr>
          <a:xfrm>
            <a:off x="990602" y="762000"/>
            <a:ext cx="7581900" cy="541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a:t>11/26/2012</a:t>
            </a:r>
          </a:p>
        </p:txBody>
      </p:sp>
      <p:sp>
        <p:nvSpPr>
          <p:cNvPr id="5" name="Footer Placeholder 4"/>
          <p:cNvSpPr>
            <a:spLocks noGrp="1"/>
          </p:cNvSpPr>
          <p:nvPr>
            <p:ph type="ftr" sz="quarter" idx="11"/>
          </p:nvPr>
        </p:nvSpPr>
        <p:spPr/>
        <p:txBody>
          <a:bodyPr/>
          <a:lstStyle/>
          <a:p>
            <a:r>
              <a:rPr lang="en-US"/>
              <a:t>New Testament Survey</a:t>
            </a:r>
          </a:p>
        </p:txBody>
      </p:sp>
      <p:sp>
        <p:nvSpPr>
          <p:cNvPr id="6" name="Slide Number Placeholder 5"/>
          <p:cNvSpPr>
            <a:spLocks noGrp="1"/>
          </p:cNvSpPr>
          <p:nvPr>
            <p:ph type="sldNum" sz="quarter" idx="12"/>
          </p:nvPr>
        </p:nvSpPr>
        <p:spPr/>
        <p:txBody>
          <a:bodyPr/>
          <a:lstStyle/>
          <a:p>
            <a:fld id="{687D7A59-36E2-48B9-B146-C1E59501F63F}" type="slidenum">
              <a:rPr lang="en-US" smtClean="0"/>
              <a:pPr/>
              <a:t>‹#›</a:t>
            </a:fld>
            <a:endParaRPr lang="en-US"/>
          </a:p>
        </p:txBody>
      </p:sp>
      <p:cxnSp>
        <p:nvCxnSpPr>
          <p:cNvPr id="7" name="Straight Connector 6"/>
          <p:cNvCxnSpPr/>
          <p:nvPr/>
        </p:nvCxnSpPr>
        <p:spPr>
          <a:xfrm rot="5400000" flipV="1">
            <a:off x="10058400" y="59263"/>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5618351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blank">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11/26/2012</a:t>
            </a:r>
          </a:p>
        </p:txBody>
      </p:sp>
      <p:sp>
        <p:nvSpPr>
          <p:cNvPr id="3" name="Footer Placeholder 2"/>
          <p:cNvSpPr>
            <a:spLocks noGrp="1"/>
          </p:cNvSpPr>
          <p:nvPr>
            <p:ph type="ftr" sz="quarter" idx="11"/>
          </p:nvPr>
        </p:nvSpPr>
        <p:spPr/>
        <p:txBody>
          <a:bodyPr/>
          <a:lstStyle/>
          <a:p>
            <a:r>
              <a:rPr lang="en-US"/>
              <a:t>New Testament Survey</a:t>
            </a:r>
          </a:p>
        </p:txBody>
      </p:sp>
      <p:sp>
        <p:nvSpPr>
          <p:cNvPr id="4" name="Slide Number Placeholder 3"/>
          <p:cNvSpPr>
            <a:spLocks noGrp="1"/>
          </p:cNvSpPr>
          <p:nvPr>
            <p:ph type="sldNum" sz="quarter" idx="12"/>
          </p:nvPr>
        </p:nvSpPr>
        <p:spPr/>
        <p:txBody>
          <a:bodyPr/>
          <a:lstStyle/>
          <a:p>
            <a:fld id="{687D7A59-36E2-48B9-B146-C1E59501F63F}" type="slidenum">
              <a:rPr lang="en-US" smtClean="0"/>
              <a:pPr/>
              <a:t>‹#›</a:t>
            </a:fld>
            <a:endParaRPr lang="en-US"/>
          </a:p>
        </p:txBody>
      </p:sp>
    </p:spTree>
    <p:extLst>
      <p:ext uri="{BB962C8B-B14F-4D97-AF65-F5344CB8AC3E}">
        <p14:creationId xmlns:p14="http://schemas.microsoft.com/office/powerpoint/2010/main" val="1690327192"/>
      </p:ext>
    </p:extLst>
  </p:cSld>
  <p:clrMapOvr>
    <a:masterClrMapping/>
  </p:clrMapOvr>
  <p:transition spd="slow">
    <p:randomBar dir="vert"/>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itle">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7" name="squares"/>
          <p:cNvGrpSpPr/>
          <p:nvPr/>
        </p:nvGrpSpPr>
        <p:grpSpPr>
          <a:xfrm>
            <a:off x="0" y="1135744"/>
            <a:ext cx="1622755" cy="799981"/>
            <a:chOff x="0" y="452558"/>
            <a:chExt cx="914400" cy="524182"/>
          </a:xfrm>
        </p:grpSpPr>
        <p:sp>
          <p:nvSpPr>
            <p:cNvPr id="8" name="Rounded Rectangle 7"/>
            <p:cNvSpPr/>
            <p:nvPr/>
          </p:nvSpPr>
          <p:spPr>
            <a:xfrm>
              <a:off x="591671" y="452558"/>
              <a:ext cx="322729" cy="524180"/>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2400"/>
            </a:p>
          </p:txBody>
        </p:sp>
        <p:sp>
          <p:nvSpPr>
            <p:cNvPr id="9" name="Rounded Rectangle 8"/>
            <p:cNvSpPr/>
            <p:nvPr/>
          </p:nvSpPr>
          <p:spPr>
            <a:xfrm>
              <a:off x="215154" y="452558"/>
              <a:ext cx="322729" cy="524180"/>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2400"/>
            </a:p>
          </p:txBody>
        </p:sp>
        <p:sp>
          <p:nvSpPr>
            <p:cNvPr id="10" name="Round Same Side Corner Rectangle 9"/>
            <p:cNvSpPr/>
            <p:nvPr/>
          </p:nvSpPr>
          <p:spPr>
            <a:xfrm rot="5400000">
              <a:off x="-181408" y="633966"/>
              <a:ext cx="524182" cy="161366"/>
            </a:xfrm>
            <a:prstGeom prst="round2SameRect">
              <a:avLst>
                <a:gd name="adj1" fmla="val 29167"/>
                <a:gd name="adj2"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2400"/>
            </a:p>
          </p:txBody>
        </p:sp>
      </p:grpSp>
      <p:sp>
        <p:nvSpPr>
          <p:cNvPr id="2" name="Title 1"/>
          <p:cNvSpPr>
            <a:spLocks noGrp="1"/>
          </p:cNvSpPr>
          <p:nvPr>
            <p:ph type="ctrTitle"/>
          </p:nvPr>
        </p:nvSpPr>
        <p:spPr>
          <a:xfrm>
            <a:off x="1828801" y="362396"/>
            <a:ext cx="9144000" cy="1676400"/>
          </a:xfrm>
        </p:spPr>
        <p:txBody>
          <a:bodyPr>
            <a:noAutofit/>
          </a:bodyPr>
          <a:lstStyle>
            <a:lvl1pPr>
              <a:lnSpc>
                <a:spcPct val="80000"/>
              </a:lnSpc>
              <a:defRPr sz="6000"/>
            </a:lvl1pPr>
          </a:lstStyle>
          <a:p>
            <a:r>
              <a:rPr lang="en-US"/>
              <a:t>Click to edit Master title style</a:t>
            </a:r>
            <a:endParaRPr/>
          </a:p>
        </p:txBody>
      </p:sp>
      <p:sp>
        <p:nvSpPr>
          <p:cNvPr id="3" name="Subtitle 2"/>
          <p:cNvSpPr>
            <a:spLocks noGrp="1"/>
          </p:cNvSpPr>
          <p:nvPr>
            <p:ph type="subTitle" idx="1"/>
          </p:nvPr>
        </p:nvSpPr>
        <p:spPr>
          <a:xfrm>
            <a:off x="1828801" y="2089595"/>
            <a:ext cx="9144000" cy="886344"/>
          </a:xfrm>
        </p:spPr>
        <p:txBody>
          <a:bodyPr>
            <a:normAutofit/>
          </a:bodyPr>
          <a:lstStyle>
            <a:lvl1pPr marL="0" indent="0" algn="l">
              <a:buNone/>
              <a:defRPr sz="2800">
                <a:solidFill>
                  <a:schemeClr val="accent1">
                    <a:lumMod val="75000"/>
                  </a:schemeClr>
                </a:solidFill>
              </a:defRPr>
            </a:lvl1pPr>
            <a:lvl2pPr marL="609478" indent="0" algn="ctr">
              <a:buNone/>
              <a:defRPr>
                <a:solidFill>
                  <a:schemeClr val="tx1">
                    <a:tint val="75000"/>
                  </a:schemeClr>
                </a:solidFill>
              </a:defRPr>
            </a:lvl2pPr>
            <a:lvl3pPr marL="1218956" indent="0" algn="ctr">
              <a:buNone/>
              <a:defRPr>
                <a:solidFill>
                  <a:schemeClr val="tx1">
                    <a:tint val="75000"/>
                  </a:schemeClr>
                </a:solidFill>
              </a:defRPr>
            </a:lvl3pPr>
            <a:lvl4pPr marL="1828434" indent="0" algn="ctr">
              <a:buNone/>
              <a:defRPr>
                <a:solidFill>
                  <a:schemeClr val="tx1">
                    <a:tint val="75000"/>
                  </a:schemeClr>
                </a:solidFill>
              </a:defRPr>
            </a:lvl4pPr>
            <a:lvl5pPr marL="2437912" indent="0" algn="ctr">
              <a:buNone/>
              <a:defRPr>
                <a:solidFill>
                  <a:schemeClr val="tx1">
                    <a:tint val="75000"/>
                  </a:schemeClr>
                </a:solidFill>
              </a:defRPr>
            </a:lvl5pPr>
            <a:lvl6pPr marL="3047390" indent="0" algn="ctr">
              <a:buNone/>
              <a:defRPr>
                <a:solidFill>
                  <a:schemeClr val="tx1">
                    <a:tint val="75000"/>
                  </a:schemeClr>
                </a:solidFill>
              </a:defRPr>
            </a:lvl6pPr>
            <a:lvl7pPr marL="3656869" indent="0" algn="ctr">
              <a:buNone/>
              <a:defRPr>
                <a:solidFill>
                  <a:schemeClr val="tx1">
                    <a:tint val="75000"/>
                  </a:schemeClr>
                </a:solidFill>
              </a:defRPr>
            </a:lvl7pPr>
            <a:lvl8pPr marL="4266347" indent="0" algn="ctr">
              <a:buNone/>
              <a:defRPr>
                <a:solidFill>
                  <a:schemeClr val="tx1">
                    <a:tint val="75000"/>
                  </a:schemeClr>
                </a:solidFill>
              </a:defRPr>
            </a:lvl8pPr>
            <a:lvl9pPr marL="4875825" indent="0" algn="ctr">
              <a:buNone/>
              <a:defRPr>
                <a:solidFill>
                  <a:schemeClr val="tx1">
                    <a:tint val="75000"/>
                  </a:schemeClr>
                </a:solidFill>
              </a:defRPr>
            </a:lvl9pPr>
          </a:lstStyle>
          <a:p>
            <a:r>
              <a:rPr lang="en-US"/>
              <a:t>Click to edit Master subtitle style</a:t>
            </a:r>
            <a:endParaRPr dirty="0"/>
          </a:p>
        </p:txBody>
      </p:sp>
      <p:sp>
        <p:nvSpPr>
          <p:cNvPr id="5" name="Footer Placeholder 4"/>
          <p:cNvSpPr>
            <a:spLocks noGrp="1"/>
          </p:cNvSpPr>
          <p:nvPr>
            <p:ph type="ftr" sz="quarter" idx="11"/>
          </p:nvPr>
        </p:nvSpPr>
        <p:spPr/>
        <p:txBody>
          <a:bodyPr/>
          <a:lstStyle/>
          <a:p>
            <a:r>
              <a:rPr lang="en-US" dirty="0"/>
              <a:t>Add a footer</a:t>
            </a:r>
          </a:p>
        </p:txBody>
      </p:sp>
      <p:sp>
        <p:nvSpPr>
          <p:cNvPr id="4" name="Date Placeholder 3"/>
          <p:cNvSpPr>
            <a:spLocks noGrp="1"/>
          </p:cNvSpPr>
          <p:nvPr>
            <p:ph type="dt" sz="half" idx="10"/>
          </p:nvPr>
        </p:nvSpPr>
        <p:spPr/>
        <p:txBody>
          <a:bodyPr/>
          <a:lstStyle/>
          <a:p>
            <a:fld id="{A7209051-6E81-43E8-9099-FF6A0C3DCFE8}" type="datetime1">
              <a:rPr lang="en-US"/>
              <a:t>5/1/2022</a:t>
            </a:fld>
            <a:endParaRPr/>
          </a:p>
        </p:txBody>
      </p:sp>
      <p:sp>
        <p:nvSpPr>
          <p:cNvPr id="6" name="Slide Number Placeholder 5"/>
          <p:cNvSpPr>
            <a:spLocks noGrp="1"/>
          </p:cNvSpPr>
          <p:nvPr>
            <p:ph type="sldNum" sz="quarter" idx="12"/>
          </p:nvPr>
        </p:nvSpPr>
        <p:spPr/>
        <p:txBody>
          <a:bodyPr/>
          <a:lstStyle/>
          <a:p>
            <a:fld id="{34C99D79-8A4B-4031-B1E0-AF26F8EDF2BC}" type="slidenum">
              <a:rPr/>
              <a:t>‹#›</a:t>
            </a:fld>
            <a:endParaRPr/>
          </a:p>
        </p:txBody>
      </p:sp>
    </p:spTree>
    <p:extLst>
      <p:ext uri="{BB962C8B-B14F-4D97-AF65-F5344CB8AC3E}">
        <p14:creationId xmlns:p14="http://schemas.microsoft.com/office/powerpoint/2010/main" val="10114766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bg1"/>
        </a:solidFill>
        <a:effectLst/>
      </p:bgPr>
    </p:bg>
    <p:spTree>
      <p:nvGrpSpPr>
        <p:cNvPr id="1" name=""/>
        <p:cNvGrpSpPr/>
        <p:nvPr/>
      </p:nvGrpSpPr>
      <p:grpSpPr>
        <a:xfrm>
          <a:off x="0" y="0"/>
          <a:ext cx="0" cy="0"/>
          <a:chOff x="0" y="0"/>
          <a:chExt cx="0" cy="0"/>
        </a:xfrm>
      </p:grpSpPr>
      <p:sp>
        <p:nvSpPr>
          <p:cNvPr id="7" name="Rectangle 6"/>
          <p:cNvSpPr/>
          <p:nvPr userDrawn="1"/>
        </p:nvSpPr>
        <p:spPr>
          <a:xfrm>
            <a:off x="7213597" y="-20042"/>
            <a:ext cx="4978403" cy="48714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0" name="Rectangle 9"/>
          <p:cNvSpPr/>
          <p:nvPr/>
        </p:nvSpPr>
        <p:spPr>
          <a:xfrm>
            <a:off x="0" y="1"/>
            <a:ext cx="12192000" cy="45720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Date Placeholder 3"/>
          <p:cNvSpPr>
            <a:spLocks noGrp="1"/>
          </p:cNvSpPr>
          <p:nvPr>
            <p:ph type="dt" sz="half" idx="10"/>
          </p:nvPr>
        </p:nvSpPr>
        <p:spPr/>
        <p:txBody>
          <a:bodyPr/>
          <a:lstStyle>
            <a:lvl1pPr algn="l">
              <a:defRPr/>
            </a:lvl1pPr>
          </a:lstStyle>
          <a:p>
            <a:r>
              <a:rPr lang="en-US"/>
              <a:t>11/26/2012</a:t>
            </a:r>
          </a:p>
        </p:txBody>
      </p:sp>
      <p:sp>
        <p:nvSpPr>
          <p:cNvPr id="5" name="Footer Placeholder 4"/>
          <p:cNvSpPr>
            <a:spLocks noGrp="1"/>
          </p:cNvSpPr>
          <p:nvPr>
            <p:ph type="ftr" sz="quarter" idx="11"/>
          </p:nvPr>
        </p:nvSpPr>
        <p:spPr/>
        <p:txBody>
          <a:bodyPr/>
          <a:lstStyle/>
          <a:p>
            <a:r>
              <a:rPr lang="en-US" dirty="0"/>
              <a:t>New Testament Survey</a:t>
            </a:r>
          </a:p>
        </p:txBody>
      </p:sp>
      <p:sp>
        <p:nvSpPr>
          <p:cNvPr id="6" name="Slide Number Placeholder 5"/>
          <p:cNvSpPr>
            <a:spLocks noGrp="1"/>
          </p:cNvSpPr>
          <p:nvPr>
            <p:ph type="sldNum" sz="quarter" idx="12"/>
          </p:nvPr>
        </p:nvSpPr>
        <p:spPr/>
        <p:txBody>
          <a:bodyPr/>
          <a:lstStyle/>
          <a:p>
            <a:fld id="{A7E259CA-FE1A-4389-A131-6A015E892428}" type="slidenum">
              <a:rPr lang="en-US" smtClean="0"/>
              <a:pPr/>
              <a:t>‹#›</a:t>
            </a:fld>
            <a:endParaRPr lang="en-US"/>
          </a:p>
        </p:txBody>
      </p:sp>
      <p:pic>
        <p:nvPicPr>
          <p:cNvPr id="9" name="Picture 2">
            <a:extLst>
              <a:ext uri="{FF2B5EF4-FFF2-40B4-BE49-F238E27FC236}">
                <a16:creationId xmlns:a16="http://schemas.microsoft.com/office/drawing/2014/main" id="{1E7502D2-7806-45F2-A02F-616D9DCDD04E}"/>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9525"/>
            <a:ext cx="12192000" cy="382587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60D00658-06E3-464D-9173-788A15D97D8F}"/>
              </a:ext>
            </a:extLst>
          </p:cNvPr>
          <p:cNvSpPr/>
          <p:nvPr userDrawn="1"/>
        </p:nvSpPr>
        <p:spPr>
          <a:xfrm>
            <a:off x="0" y="3835400"/>
            <a:ext cx="12192000" cy="3022600"/>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 name="Title 1"/>
          <p:cNvSpPr>
            <a:spLocks noGrp="1"/>
          </p:cNvSpPr>
          <p:nvPr>
            <p:ph type="ctrTitle"/>
          </p:nvPr>
        </p:nvSpPr>
        <p:spPr>
          <a:xfrm>
            <a:off x="406400" y="4343400"/>
            <a:ext cx="11176000" cy="1463040"/>
          </a:xfrm>
        </p:spPr>
        <p:txBody>
          <a:bodyPr anchor="ctr">
            <a:noAutofit/>
          </a:bodyPr>
          <a:lstStyle>
            <a:lvl1pPr algn="ctr">
              <a:defRPr sz="5867" spc="200" baseline="0">
                <a:solidFill>
                  <a:schemeClr val="bg1"/>
                </a:solidFill>
                <a:latin typeface="Berlin Sans FB Demi" panose="020E0802020502020306" pitchFamily="34" charset="0"/>
              </a:defRPr>
            </a:lvl1pPr>
          </a:lstStyle>
          <a:p>
            <a:r>
              <a:rPr lang="en-US" dirty="0"/>
              <a:t>Click to edit Master title style</a:t>
            </a:r>
          </a:p>
        </p:txBody>
      </p:sp>
    </p:spTree>
    <p:extLst>
      <p:ext uri="{BB962C8B-B14F-4D97-AF65-F5344CB8AC3E}">
        <p14:creationId xmlns:p14="http://schemas.microsoft.com/office/powerpoint/2010/main" val="332893785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lvl1pPr>
              <a:defRPr sz="6400" b="1" cap="none" baseline="0"/>
            </a:lvl1pPr>
          </a:lstStyle>
          <a:p>
            <a:r>
              <a:rPr lang="en-US" dirty="0"/>
              <a:t>Click to edit Master title style</a:t>
            </a:r>
          </a:p>
        </p:txBody>
      </p:sp>
      <p:sp>
        <p:nvSpPr>
          <p:cNvPr id="3" name="Content Placeholder 2"/>
          <p:cNvSpPr>
            <a:spLocks noGrp="1"/>
          </p:cNvSpPr>
          <p:nvPr>
            <p:ph idx="1"/>
          </p:nvPr>
        </p:nvSpPr>
        <p:spPr/>
        <p:txBody>
          <a:bodyPr>
            <a:normAutofit/>
          </a:bodyPr>
          <a:lstStyle>
            <a:lvl1pPr marL="385224" indent="-385224">
              <a:buFont typeface="Wingdings" panose="05000000000000000000" pitchFamily="2" charset="2"/>
              <a:buChar char="§"/>
              <a:defRPr sz="4800"/>
            </a:lvl1pPr>
            <a:lvl2pPr marL="914377" indent="-385224">
              <a:buFont typeface="Calibri" panose="020F0502020204030204" pitchFamily="34" charset="0"/>
              <a:buChar char="−"/>
              <a:defRPr sz="3733"/>
            </a:lvl2pPr>
            <a:lvl3pPr>
              <a:defRPr sz="2667"/>
            </a:lvl3pPr>
            <a:lvl4pPr>
              <a:defRPr sz="2667"/>
            </a:lvl4pPr>
            <a:lvl5pPr>
              <a:defRPr sz="2667"/>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r>
              <a:rPr lang="en-US"/>
              <a:t>11/26/2012</a:t>
            </a:r>
          </a:p>
        </p:txBody>
      </p:sp>
      <p:sp>
        <p:nvSpPr>
          <p:cNvPr id="5" name="Footer Placeholder 4"/>
          <p:cNvSpPr>
            <a:spLocks noGrp="1"/>
          </p:cNvSpPr>
          <p:nvPr>
            <p:ph type="ftr" sz="quarter" idx="11"/>
          </p:nvPr>
        </p:nvSpPr>
        <p:spPr/>
        <p:txBody>
          <a:bodyPr/>
          <a:lstStyle/>
          <a:p>
            <a:r>
              <a:rPr lang="en-US"/>
              <a:t>New Testament Survey</a:t>
            </a:r>
            <a:endParaRPr lang="en-US" dirty="0"/>
          </a:p>
        </p:txBody>
      </p:sp>
      <p:sp>
        <p:nvSpPr>
          <p:cNvPr id="6" name="Slide Number Placeholder 5"/>
          <p:cNvSpPr>
            <a:spLocks noGrp="1"/>
          </p:cNvSpPr>
          <p:nvPr>
            <p:ph type="sldNum" sz="quarter" idx="12"/>
          </p:nvPr>
        </p:nvSpPr>
        <p:spPr/>
        <p:txBody>
          <a:bodyPr/>
          <a:lstStyle/>
          <a:p>
            <a:fld id="{687D7A59-36E2-48B9-B146-C1E59501F63F}" type="slidenum">
              <a:rPr lang="en-US" smtClean="0"/>
              <a:pPr/>
              <a:t>‹#›</a:t>
            </a:fld>
            <a:endParaRPr lang="en-US"/>
          </a:p>
        </p:txBody>
      </p:sp>
    </p:spTree>
    <p:extLst>
      <p:ext uri="{BB962C8B-B14F-4D97-AF65-F5344CB8AC3E}">
        <p14:creationId xmlns:p14="http://schemas.microsoft.com/office/powerpoint/2010/main" val="42392062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Section Header">
    <p:bg>
      <p:bgPr>
        <a:solidFill>
          <a:srgbClr val="FFFF00"/>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33335AB4-9DAF-4EE0-AEFB-20DE216FBF7D}"/>
              </a:ext>
            </a:extLst>
          </p:cNvPr>
          <p:cNvPicPr>
            <a:picLocks noChangeAspect="1"/>
          </p:cNvPicPr>
          <p:nvPr userDrawn="1"/>
        </p:nvPicPr>
        <p:blipFill>
          <a:blip r:embed="rId2"/>
          <a:stretch>
            <a:fillRect/>
          </a:stretch>
        </p:blipFill>
        <p:spPr>
          <a:xfrm rot="21540000">
            <a:off x="2641602" y="340226"/>
            <a:ext cx="7010399" cy="456491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1" name="Rectangle: Rounded Corners 10">
            <a:extLst>
              <a:ext uri="{FF2B5EF4-FFF2-40B4-BE49-F238E27FC236}">
                <a16:creationId xmlns:a16="http://schemas.microsoft.com/office/drawing/2014/main" id="{183EC94B-2AB2-4B02-99C0-54D71A7007E3}"/>
              </a:ext>
            </a:extLst>
          </p:cNvPr>
          <p:cNvSpPr/>
          <p:nvPr userDrawn="1"/>
        </p:nvSpPr>
        <p:spPr>
          <a:xfrm>
            <a:off x="1219200" y="5067565"/>
            <a:ext cx="9855200" cy="1409436"/>
          </a:xfrm>
          <a:prstGeom prst="roundRect">
            <a:avLst/>
          </a:prstGeom>
          <a:solidFill>
            <a:srgbClr val="00B0F0"/>
          </a:solidFill>
          <a:ln w="10795" cap="flat" cmpd="sng" algn="ctr">
            <a:solidFill>
              <a:srgbClr val="89C01C">
                <a:shade val="50000"/>
              </a:srgbClr>
            </a:solidFill>
            <a:prstDash val="solid"/>
          </a:ln>
          <a:effectLst/>
          <a:scene3d>
            <a:camera prst="orthographicFront"/>
            <a:lightRig rig="threePt" dir="t"/>
          </a:scene3d>
          <a:sp3d>
            <a:bevelT w="165100" prst="coolSlant"/>
          </a:sp3d>
        </p:spPr>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4267"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Constantia"/>
              <a:ea typeface="+mn-ea"/>
              <a:cs typeface="+mn-cs"/>
            </a:endParaRPr>
          </a:p>
        </p:txBody>
      </p:sp>
      <p:sp>
        <p:nvSpPr>
          <p:cNvPr id="12" name="Rectangle 11">
            <a:extLst>
              <a:ext uri="{FF2B5EF4-FFF2-40B4-BE49-F238E27FC236}">
                <a16:creationId xmlns:a16="http://schemas.microsoft.com/office/drawing/2014/main" id="{8D6C31F6-D2F2-4BBB-A017-A235B19CA582}"/>
              </a:ext>
            </a:extLst>
          </p:cNvPr>
          <p:cNvSpPr/>
          <p:nvPr userDrawn="1"/>
        </p:nvSpPr>
        <p:spPr>
          <a:xfrm>
            <a:off x="0" y="0"/>
            <a:ext cx="12192000" cy="6858000"/>
          </a:xfrm>
          <a:prstGeom prst="rect">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194462849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wo Content">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6354070-C4E8-49F5-85B7-D27351A8A623}"/>
              </a:ext>
            </a:extLst>
          </p:cNvPr>
          <p:cNvSpPr/>
          <p:nvPr userDrawn="1"/>
        </p:nvSpPr>
        <p:spPr>
          <a:xfrm>
            <a:off x="609600" y="482600"/>
            <a:ext cx="10972800" cy="5892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38456267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589149-09BE-4425-AB4F-2FA84BFAD4F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F46ED76-C866-4521-878F-2C038F859A9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F8FDAB0-864E-4897-897A-47003A1DF416}"/>
              </a:ext>
            </a:extLst>
          </p:cNvPr>
          <p:cNvSpPr>
            <a:spLocks noGrp="1"/>
          </p:cNvSpPr>
          <p:nvPr>
            <p:ph type="dt" sz="half" idx="10"/>
          </p:nvPr>
        </p:nvSpPr>
        <p:spPr/>
        <p:txBody>
          <a:bodyPr/>
          <a:lstStyle/>
          <a:p>
            <a:fld id="{BD15062D-8244-47BD-BCB7-6CECF5FD4F6B}" type="datetimeFigureOut">
              <a:rPr lang="en-US" smtClean="0"/>
              <a:t>5/1/2022</a:t>
            </a:fld>
            <a:endParaRPr lang="en-US"/>
          </a:p>
        </p:txBody>
      </p:sp>
      <p:sp>
        <p:nvSpPr>
          <p:cNvPr id="5" name="Footer Placeholder 4">
            <a:extLst>
              <a:ext uri="{FF2B5EF4-FFF2-40B4-BE49-F238E27FC236}">
                <a16:creationId xmlns:a16="http://schemas.microsoft.com/office/drawing/2014/main" id="{7DD6A53C-405D-4ACB-AD25-207C13D1621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DD269FE-150C-4011-83C4-0CCAC78F67EA}"/>
              </a:ext>
            </a:extLst>
          </p:cNvPr>
          <p:cNvSpPr>
            <a:spLocks noGrp="1"/>
          </p:cNvSpPr>
          <p:nvPr>
            <p:ph type="sldNum" sz="quarter" idx="12"/>
          </p:nvPr>
        </p:nvSpPr>
        <p:spPr/>
        <p:txBody>
          <a:bodyPr/>
          <a:lstStyle/>
          <a:p>
            <a:fld id="{86CD25FA-45C4-42D9-8130-DE001E26FAF2}" type="slidenum">
              <a:rPr lang="en-US" smtClean="0"/>
              <a:t>‹#›</a:t>
            </a:fld>
            <a:endParaRPr lang="en-US"/>
          </a:p>
        </p:txBody>
      </p:sp>
    </p:spTree>
    <p:extLst>
      <p:ext uri="{BB962C8B-B14F-4D97-AF65-F5344CB8AC3E}">
        <p14:creationId xmlns:p14="http://schemas.microsoft.com/office/powerpoint/2010/main" val="384904177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024128" y="2179636"/>
            <a:ext cx="4754880" cy="822960"/>
          </a:xfrm>
        </p:spPr>
        <p:txBody>
          <a:bodyPr lIns="137160" rIns="137160" anchor="ctr">
            <a:normAutofit/>
          </a:bodyPr>
          <a:lstStyle>
            <a:lvl1pPr marL="0" indent="0">
              <a:spcBef>
                <a:spcPts val="0"/>
              </a:spcBef>
              <a:spcAft>
                <a:spcPts val="0"/>
              </a:spcAft>
              <a:buNone/>
              <a:defRPr sz="2300" b="0" cap="none" baseline="0">
                <a:solidFill>
                  <a:schemeClr val="accent1"/>
                </a:solidFill>
                <a:latin typeface="+mn-lt"/>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1024128" y="2967789"/>
            <a:ext cx="4754880" cy="33415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990888" y="2179636"/>
            <a:ext cx="4754880" cy="822960"/>
          </a:xfrm>
        </p:spPr>
        <p:txBody>
          <a:bodyPr lIns="137160" rIns="137160" anchor="ctr">
            <a:normAutofit/>
          </a:bodyPr>
          <a:lstStyle>
            <a:lvl1pPr marL="0" indent="0">
              <a:spcBef>
                <a:spcPts val="0"/>
              </a:spcBef>
              <a:spcAft>
                <a:spcPts val="0"/>
              </a:spcAft>
              <a:buNone/>
              <a:defRPr lang="en-US" sz="2300" b="0" kern="1200" cap="none" baseline="0" dirty="0">
                <a:solidFill>
                  <a:schemeClr val="accent1"/>
                </a:solidFill>
                <a:latin typeface="+mn-lt"/>
                <a:ea typeface="+mn-ea"/>
                <a:cs typeface="+mn-cs"/>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marL="0" lvl="0" indent="0" algn="l" defTabSz="914377" rtl="0" eaLnBrk="1" latinLnBrk="0" hangingPunct="1">
              <a:lnSpc>
                <a:spcPct val="90000"/>
              </a:lnSpc>
              <a:spcBef>
                <a:spcPts val="1800"/>
              </a:spcBef>
              <a:buNone/>
            </a:pPr>
            <a:r>
              <a:rPr lang="en-US"/>
              <a:t>Click to edit Master text styles</a:t>
            </a:r>
          </a:p>
        </p:txBody>
      </p:sp>
      <p:sp>
        <p:nvSpPr>
          <p:cNvPr id="6" name="Content Placeholder 5"/>
          <p:cNvSpPr>
            <a:spLocks noGrp="1"/>
          </p:cNvSpPr>
          <p:nvPr>
            <p:ph sz="quarter" idx="4"/>
          </p:nvPr>
        </p:nvSpPr>
        <p:spPr>
          <a:xfrm>
            <a:off x="5990888" y="2967789"/>
            <a:ext cx="4754880" cy="33415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r>
              <a:rPr lang="en-US"/>
              <a:t>11/26/2012</a:t>
            </a:r>
          </a:p>
        </p:txBody>
      </p:sp>
      <p:sp>
        <p:nvSpPr>
          <p:cNvPr id="8" name="Footer Placeholder 7"/>
          <p:cNvSpPr>
            <a:spLocks noGrp="1"/>
          </p:cNvSpPr>
          <p:nvPr>
            <p:ph type="ftr" sz="quarter" idx="11"/>
          </p:nvPr>
        </p:nvSpPr>
        <p:spPr/>
        <p:txBody>
          <a:bodyPr/>
          <a:lstStyle/>
          <a:p>
            <a:r>
              <a:rPr lang="en-US"/>
              <a:t>New Testament Survey</a:t>
            </a:r>
          </a:p>
        </p:txBody>
      </p:sp>
      <p:sp>
        <p:nvSpPr>
          <p:cNvPr id="9" name="Slide Number Placeholder 8"/>
          <p:cNvSpPr>
            <a:spLocks noGrp="1"/>
          </p:cNvSpPr>
          <p:nvPr>
            <p:ph type="sldNum" sz="quarter" idx="12"/>
          </p:nvPr>
        </p:nvSpPr>
        <p:spPr/>
        <p:txBody>
          <a:bodyPr/>
          <a:lstStyle/>
          <a:p>
            <a:fld id="{687D7A59-36E2-48B9-B146-C1E59501F63F}" type="slidenum">
              <a:rPr lang="en-US" smtClean="0"/>
              <a:pPr/>
              <a:t>‹#›</a:t>
            </a:fld>
            <a:endParaRPr lang="en-US"/>
          </a:p>
        </p:txBody>
      </p:sp>
    </p:spTree>
    <p:extLst>
      <p:ext uri="{BB962C8B-B14F-4D97-AF65-F5344CB8AC3E}">
        <p14:creationId xmlns:p14="http://schemas.microsoft.com/office/powerpoint/2010/main" val="289013031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0" cap="none" baseline="0"/>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p>
            <a:r>
              <a:rPr lang="en-US"/>
              <a:t>11/26/2012</a:t>
            </a:r>
          </a:p>
        </p:txBody>
      </p:sp>
      <p:sp>
        <p:nvSpPr>
          <p:cNvPr id="4" name="Footer Placeholder 3"/>
          <p:cNvSpPr>
            <a:spLocks noGrp="1"/>
          </p:cNvSpPr>
          <p:nvPr>
            <p:ph type="ftr" sz="quarter" idx="11"/>
          </p:nvPr>
        </p:nvSpPr>
        <p:spPr/>
        <p:txBody>
          <a:bodyPr/>
          <a:lstStyle/>
          <a:p>
            <a:r>
              <a:rPr lang="en-US"/>
              <a:t>New Testament Survey</a:t>
            </a:r>
          </a:p>
        </p:txBody>
      </p:sp>
      <p:sp>
        <p:nvSpPr>
          <p:cNvPr id="5" name="Slide Number Placeholder 4"/>
          <p:cNvSpPr>
            <a:spLocks noGrp="1"/>
          </p:cNvSpPr>
          <p:nvPr>
            <p:ph type="sldNum" sz="quarter" idx="12"/>
          </p:nvPr>
        </p:nvSpPr>
        <p:spPr/>
        <p:txBody>
          <a:bodyPr/>
          <a:lstStyle/>
          <a:p>
            <a:fld id="{687D7A59-36E2-48B9-B146-C1E59501F63F}" type="slidenum">
              <a:rPr lang="en-US" smtClean="0"/>
              <a:pPr/>
              <a:t>‹#›</a:t>
            </a:fld>
            <a:endParaRPr lang="en-US"/>
          </a:p>
        </p:txBody>
      </p:sp>
    </p:spTree>
    <p:extLst>
      <p:ext uri="{BB962C8B-B14F-4D97-AF65-F5344CB8AC3E}">
        <p14:creationId xmlns:p14="http://schemas.microsoft.com/office/powerpoint/2010/main" val="11686675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Blank">
    <p:bg>
      <p:bgPr>
        <a:solidFill>
          <a:srgbClr val="0000FF"/>
        </a:soli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11/26/2012</a:t>
            </a:r>
          </a:p>
        </p:txBody>
      </p:sp>
      <p:sp>
        <p:nvSpPr>
          <p:cNvPr id="3" name="Footer Placeholder 2"/>
          <p:cNvSpPr>
            <a:spLocks noGrp="1"/>
          </p:cNvSpPr>
          <p:nvPr>
            <p:ph type="ftr" sz="quarter" idx="11"/>
          </p:nvPr>
        </p:nvSpPr>
        <p:spPr/>
        <p:txBody>
          <a:bodyPr/>
          <a:lstStyle/>
          <a:p>
            <a:r>
              <a:rPr lang="en-US"/>
              <a:t>New Testament Survey</a:t>
            </a:r>
          </a:p>
        </p:txBody>
      </p:sp>
      <p:sp>
        <p:nvSpPr>
          <p:cNvPr id="4" name="Slide Number Placeholder 3"/>
          <p:cNvSpPr>
            <a:spLocks noGrp="1"/>
          </p:cNvSpPr>
          <p:nvPr>
            <p:ph type="sldNum" sz="quarter" idx="12"/>
          </p:nvPr>
        </p:nvSpPr>
        <p:spPr/>
        <p:txBody>
          <a:bodyPr/>
          <a:lstStyle/>
          <a:p>
            <a:fld id="{687D7A59-36E2-48B9-B146-C1E59501F63F}" type="slidenum">
              <a:rPr lang="en-US" smtClean="0"/>
              <a:pPr/>
              <a:t>‹#›</a:t>
            </a:fld>
            <a:endParaRPr lang="en-US"/>
          </a:p>
        </p:txBody>
      </p:sp>
      <p:sp>
        <p:nvSpPr>
          <p:cNvPr id="5" name="Title 1">
            <a:extLst>
              <a:ext uri="{FF2B5EF4-FFF2-40B4-BE49-F238E27FC236}">
                <a16:creationId xmlns:a16="http://schemas.microsoft.com/office/drawing/2014/main" id="{85B0BAA4-A8FC-4B85-B67B-CAC816D3398A}"/>
              </a:ext>
            </a:extLst>
          </p:cNvPr>
          <p:cNvSpPr>
            <a:spLocks noGrp="1"/>
          </p:cNvSpPr>
          <p:nvPr>
            <p:ph type="title"/>
          </p:nvPr>
        </p:nvSpPr>
        <p:spPr>
          <a:xfrm>
            <a:off x="6096000" y="584201"/>
            <a:ext cx="5351272" cy="5079460"/>
          </a:xfrm>
        </p:spPr>
        <p:txBody>
          <a:bodyPr/>
          <a:lstStyle>
            <a:lvl1pPr algn="ctr">
              <a:lnSpc>
                <a:spcPct val="108000"/>
              </a:lnSpc>
              <a:defRPr b="0" cap="none" baseline="0">
                <a:solidFill>
                  <a:schemeClr val="bg1"/>
                </a:solidFill>
              </a:defRPr>
            </a:lvl1pPr>
          </a:lstStyle>
          <a:p>
            <a:r>
              <a:rPr lang="en-US"/>
              <a:t>Click to edit Master title style</a:t>
            </a:r>
            <a:endParaRPr lang="en-US" dirty="0"/>
          </a:p>
        </p:txBody>
      </p:sp>
      <p:sp>
        <p:nvSpPr>
          <p:cNvPr id="7" name="Rectangle 6">
            <a:extLst>
              <a:ext uri="{FF2B5EF4-FFF2-40B4-BE49-F238E27FC236}">
                <a16:creationId xmlns:a16="http://schemas.microsoft.com/office/drawing/2014/main" id="{4400F9F5-47BE-4B06-9F18-A153B58BDA85}"/>
              </a:ext>
            </a:extLst>
          </p:cNvPr>
          <p:cNvSpPr/>
          <p:nvPr userDrawn="1"/>
        </p:nvSpPr>
        <p:spPr>
          <a:xfrm>
            <a:off x="0" y="0"/>
            <a:ext cx="55880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4261453152"/>
      </p:ext>
    </p:extLst>
  </p:cSld>
  <p:clrMapOvr>
    <a:masterClrMapping/>
  </p:clrMapOvr>
  <p:transition spd="slow">
    <p:randomBar dir="vert"/>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322843F-6024-4B51-BDF1-5805B5482886}"/>
              </a:ext>
            </a:extLst>
          </p:cNvPr>
          <p:cNvSpPr/>
          <p:nvPr userDrawn="1"/>
        </p:nvSpPr>
        <p:spPr>
          <a:xfrm>
            <a:off x="-31751" y="0"/>
            <a:ext cx="6197600" cy="6858000"/>
          </a:xfrm>
          <a:prstGeom prst="rect">
            <a:avLst/>
          </a:prstGeom>
          <a:solidFill>
            <a:srgbClr val="87D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 name="Rectangle 8">
            <a:extLst>
              <a:ext uri="{FF2B5EF4-FFF2-40B4-BE49-F238E27FC236}">
                <a16:creationId xmlns:a16="http://schemas.microsoft.com/office/drawing/2014/main" id="{68F3EC2D-F401-4561-8124-B309E65A0BA5}"/>
              </a:ext>
            </a:extLst>
          </p:cNvPr>
          <p:cNvSpPr/>
          <p:nvPr userDrawn="1"/>
        </p:nvSpPr>
        <p:spPr>
          <a:xfrm>
            <a:off x="6096000" y="0"/>
            <a:ext cx="6273800" cy="6858000"/>
          </a:xfrm>
          <a:prstGeom prst="rect">
            <a:avLst/>
          </a:prstGeom>
          <a:solidFill>
            <a:srgbClr val="DAEF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24960257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4960139"/>
            <a:ext cx="7772400" cy="1463040"/>
          </a:xfrm>
        </p:spPr>
        <p:txBody>
          <a:bodyPr anchor="ctr">
            <a:normAutofit/>
          </a:bodyPr>
          <a:lstStyle>
            <a:lvl1pPr algn="r">
              <a:defRPr sz="5000" spc="200" baseline="0"/>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1"/>
            <a:ext cx="12188952" cy="4572000"/>
          </a:xfrm>
          <a:solidFill>
            <a:srgbClr val="0000FF"/>
          </a:solidFill>
        </p:spPr>
        <p:txBody>
          <a:bodyPr lIns="457200" tIns="365760" rIns="45720" bIns="45720" anchor="ctr">
            <a:normAutofit/>
          </a:bodyPr>
          <a:lstStyle>
            <a:lvl1pPr marL="0" indent="0" algn="ctr">
              <a:buNone/>
              <a:defRPr sz="8000">
                <a:solidFill>
                  <a:srgbClr val="FFFF00"/>
                </a:solidFill>
              </a:defRPr>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610600" y="4960139"/>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t>11/26/2012</a:t>
            </a:r>
          </a:p>
        </p:txBody>
      </p:sp>
      <p:sp>
        <p:nvSpPr>
          <p:cNvPr id="6" name="Footer Placeholder 5"/>
          <p:cNvSpPr>
            <a:spLocks noGrp="1"/>
          </p:cNvSpPr>
          <p:nvPr>
            <p:ph type="ftr" sz="quarter" idx="11"/>
          </p:nvPr>
        </p:nvSpPr>
        <p:spPr/>
        <p:txBody>
          <a:bodyPr/>
          <a:lstStyle/>
          <a:p>
            <a:r>
              <a:rPr lang="en-US"/>
              <a:t>New Testament Survey</a:t>
            </a:r>
          </a:p>
        </p:txBody>
      </p:sp>
      <p:sp>
        <p:nvSpPr>
          <p:cNvPr id="7" name="Slide Number Placeholder 6"/>
          <p:cNvSpPr>
            <a:spLocks noGrp="1"/>
          </p:cNvSpPr>
          <p:nvPr>
            <p:ph type="sldNum" sz="quarter" idx="12"/>
          </p:nvPr>
        </p:nvSpPr>
        <p:spPr/>
        <p:txBody>
          <a:bodyPr/>
          <a:lstStyle/>
          <a:p>
            <a:fld id="{687D7A59-36E2-48B9-B146-C1E59501F63F}" type="slidenum">
              <a:rPr lang="en-US" smtClean="0"/>
              <a:pPr/>
              <a:t>‹#›</a:t>
            </a:fld>
            <a:endParaRPr lang="en-US"/>
          </a:p>
        </p:txBody>
      </p:sp>
      <p:cxnSp>
        <p:nvCxnSpPr>
          <p:cNvPr id="8" name="Straight Connector 7"/>
          <p:cNvCxnSpPr/>
          <p:nvPr/>
        </p:nvCxnSpPr>
        <p:spPr>
          <a:xfrm flipV="1">
            <a:off x="8386843" y="5264107"/>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4585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a:t>11/26/2012</a:t>
            </a:r>
          </a:p>
        </p:txBody>
      </p:sp>
      <p:sp>
        <p:nvSpPr>
          <p:cNvPr id="5" name="Footer Placeholder 4"/>
          <p:cNvSpPr>
            <a:spLocks noGrp="1"/>
          </p:cNvSpPr>
          <p:nvPr>
            <p:ph type="ftr" sz="quarter" idx="11"/>
          </p:nvPr>
        </p:nvSpPr>
        <p:spPr/>
        <p:txBody>
          <a:bodyPr/>
          <a:lstStyle/>
          <a:p>
            <a:r>
              <a:rPr lang="en-US"/>
              <a:t>New Testament Survey</a:t>
            </a:r>
          </a:p>
        </p:txBody>
      </p:sp>
      <p:sp>
        <p:nvSpPr>
          <p:cNvPr id="6" name="Slide Number Placeholder 5"/>
          <p:cNvSpPr>
            <a:spLocks noGrp="1"/>
          </p:cNvSpPr>
          <p:nvPr>
            <p:ph type="sldNum" sz="quarter" idx="12"/>
          </p:nvPr>
        </p:nvSpPr>
        <p:spPr/>
        <p:txBody>
          <a:bodyPr/>
          <a:lstStyle/>
          <a:p>
            <a:fld id="{687D7A59-36E2-48B9-B146-C1E59501F63F}" type="slidenum">
              <a:rPr lang="en-US" smtClean="0"/>
              <a:pPr/>
              <a:t>‹#›</a:t>
            </a:fld>
            <a:endParaRPr lang="en-US"/>
          </a:p>
        </p:txBody>
      </p:sp>
    </p:spTree>
    <p:extLst>
      <p:ext uri="{BB962C8B-B14F-4D97-AF65-F5344CB8AC3E}">
        <p14:creationId xmlns:p14="http://schemas.microsoft.com/office/powerpoint/2010/main" val="7121201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762000"/>
            <a:ext cx="2628900" cy="5410200"/>
          </a:xfrm>
        </p:spPr>
        <p:txBody>
          <a:bodyPr vert="eaVert" lIns="45720" tIns="91440" rIns="45720" bIns="91440"/>
          <a:lstStyle/>
          <a:p>
            <a:r>
              <a:rPr lang="en-US"/>
              <a:t>Click to edit Master title style</a:t>
            </a:r>
            <a:endParaRPr lang="en-US" dirty="0"/>
          </a:p>
        </p:txBody>
      </p:sp>
      <p:sp>
        <p:nvSpPr>
          <p:cNvPr id="3" name="Vertical Text Placeholder 2"/>
          <p:cNvSpPr>
            <a:spLocks noGrp="1"/>
          </p:cNvSpPr>
          <p:nvPr>
            <p:ph type="body" orient="vert" idx="1"/>
          </p:nvPr>
        </p:nvSpPr>
        <p:spPr>
          <a:xfrm>
            <a:off x="990602" y="762000"/>
            <a:ext cx="7581900" cy="541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a:t>11/26/2012</a:t>
            </a:r>
          </a:p>
        </p:txBody>
      </p:sp>
      <p:sp>
        <p:nvSpPr>
          <p:cNvPr id="5" name="Footer Placeholder 4"/>
          <p:cNvSpPr>
            <a:spLocks noGrp="1"/>
          </p:cNvSpPr>
          <p:nvPr>
            <p:ph type="ftr" sz="quarter" idx="11"/>
          </p:nvPr>
        </p:nvSpPr>
        <p:spPr/>
        <p:txBody>
          <a:bodyPr/>
          <a:lstStyle/>
          <a:p>
            <a:r>
              <a:rPr lang="en-US"/>
              <a:t>New Testament Survey</a:t>
            </a:r>
          </a:p>
        </p:txBody>
      </p:sp>
      <p:sp>
        <p:nvSpPr>
          <p:cNvPr id="6" name="Slide Number Placeholder 5"/>
          <p:cNvSpPr>
            <a:spLocks noGrp="1"/>
          </p:cNvSpPr>
          <p:nvPr>
            <p:ph type="sldNum" sz="quarter" idx="12"/>
          </p:nvPr>
        </p:nvSpPr>
        <p:spPr/>
        <p:txBody>
          <a:bodyPr/>
          <a:lstStyle/>
          <a:p>
            <a:fld id="{687D7A59-36E2-48B9-B146-C1E59501F63F}" type="slidenum">
              <a:rPr lang="en-US" smtClean="0"/>
              <a:pPr/>
              <a:t>‹#›</a:t>
            </a:fld>
            <a:endParaRPr lang="en-US"/>
          </a:p>
        </p:txBody>
      </p:sp>
      <p:cxnSp>
        <p:nvCxnSpPr>
          <p:cNvPr id="7" name="Straight Connector 6"/>
          <p:cNvCxnSpPr/>
          <p:nvPr/>
        </p:nvCxnSpPr>
        <p:spPr>
          <a:xfrm rot="5400000" flipV="1">
            <a:off x="10058400" y="59263"/>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37668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7" name="squares"/>
          <p:cNvGrpSpPr/>
          <p:nvPr/>
        </p:nvGrpSpPr>
        <p:grpSpPr>
          <a:xfrm>
            <a:off x="1" y="1135744"/>
            <a:ext cx="1622755" cy="799981"/>
            <a:chOff x="0" y="452558"/>
            <a:chExt cx="914400" cy="524182"/>
          </a:xfrm>
        </p:grpSpPr>
        <p:sp>
          <p:nvSpPr>
            <p:cNvPr id="8" name="Rounded Rectangle 7"/>
            <p:cNvSpPr/>
            <p:nvPr/>
          </p:nvSpPr>
          <p:spPr>
            <a:xfrm>
              <a:off x="591671" y="452558"/>
              <a:ext cx="322729" cy="524180"/>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800"/>
            </a:p>
          </p:txBody>
        </p:sp>
        <p:sp>
          <p:nvSpPr>
            <p:cNvPr id="9" name="Rounded Rectangle 8"/>
            <p:cNvSpPr/>
            <p:nvPr/>
          </p:nvSpPr>
          <p:spPr>
            <a:xfrm>
              <a:off x="215154" y="452558"/>
              <a:ext cx="322729" cy="524180"/>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800"/>
            </a:p>
          </p:txBody>
        </p:sp>
        <p:sp>
          <p:nvSpPr>
            <p:cNvPr id="10" name="Round Same Side Corner Rectangle 9"/>
            <p:cNvSpPr/>
            <p:nvPr/>
          </p:nvSpPr>
          <p:spPr>
            <a:xfrm rot="5400000">
              <a:off x="-181408" y="633966"/>
              <a:ext cx="524182" cy="161366"/>
            </a:xfrm>
            <a:prstGeom prst="round2SameRect">
              <a:avLst>
                <a:gd name="adj1" fmla="val 29167"/>
                <a:gd name="adj2"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800"/>
            </a:p>
          </p:txBody>
        </p:sp>
      </p:grpSp>
      <p:sp>
        <p:nvSpPr>
          <p:cNvPr id="2" name="Title 1"/>
          <p:cNvSpPr>
            <a:spLocks noGrp="1"/>
          </p:cNvSpPr>
          <p:nvPr>
            <p:ph type="ctrTitle"/>
          </p:nvPr>
        </p:nvSpPr>
        <p:spPr>
          <a:xfrm>
            <a:off x="1828801" y="362396"/>
            <a:ext cx="9144000" cy="1676400"/>
          </a:xfrm>
        </p:spPr>
        <p:txBody>
          <a:bodyPr>
            <a:noAutofit/>
          </a:bodyPr>
          <a:lstStyle>
            <a:lvl1pPr>
              <a:lnSpc>
                <a:spcPct val="80000"/>
              </a:lnSpc>
              <a:defRPr sz="6000"/>
            </a:lvl1pPr>
          </a:lstStyle>
          <a:p>
            <a:r>
              <a:rPr lang="en-US"/>
              <a:t>Click to edit Master title style</a:t>
            </a:r>
            <a:endParaRPr/>
          </a:p>
        </p:txBody>
      </p:sp>
      <p:sp>
        <p:nvSpPr>
          <p:cNvPr id="3" name="Subtitle 2"/>
          <p:cNvSpPr>
            <a:spLocks noGrp="1"/>
          </p:cNvSpPr>
          <p:nvPr>
            <p:ph type="subTitle" idx="1"/>
          </p:nvPr>
        </p:nvSpPr>
        <p:spPr>
          <a:xfrm>
            <a:off x="1828801" y="2089595"/>
            <a:ext cx="9144000" cy="886344"/>
          </a:xfrm>
        </p:spPr>
        <p:txBody>
          <a:bodyPr>
            <a:normAutofit/>
          </a:bodyPr>
          <a:lstStyle>
            <a:lvl1pPr marL="0" indent="0" algn="l">
              <a:buNone/>
              <a:defRPr sz="2800">
                <a:solidFill>
                  <a:schemeClr val="accent1">
                    <a:lumMod val="75000"/>
                  </a:schemeClr>
                </a:solidFill>
              </a:defRPr>
            </a:lvl1pPr>
            <a:lvl2pPr marL="609478" indent="0" algn="ctr">
              <a:buNone/>
              <a:defRPr>
                <a:solidFill>
                  <a:schemeClr val="tx1">
                    <a:tint val="75000"/>
                  </a:schemeClr>
                </a:solidFill>
              </a:defRPr>
            </a:lvl2pPr>
            <a:lvl3pPr marL="1218956" indent="0" algn="ctr">
              <a:buNone/>
              <a:defRPr>
                <a:solidFill>
                  <a:schemeClr val="tx1">
                    <a:tint val="75000"/>
                  </a:schemeClr>
                </a:solidFill>
              </a:defRPr>
            </a:lvl3pPr>
            <a:lvl4pPr marL="1828434" indent="0" algn="ctr">
              <a:buNone/>
              <a:defRPr>
                <a:solidFill>
                  <a:schemeClr val="tx1">
                    <a:tint val="75000"/>
                  </a:schemeClr>
                </a:solidFill>
              </a:defRPr>
            </a:lvl4pPr>
            <a:lvl5pPr marL="2437912" indent="0" algn="ctr">
              <a:buNone/>
              <a:defRPr>
                <a:solidFill>
                  <a:schemeClr val="tx1">
                    <a:tint val="75000"/>
                  </a:schemeClr>
                </a:solidFill>
              </a:defRPr>
            </a:lvl5pPr>
            <a:lvl6pPr marL="3047390" indent="0" algn="ctr">
              <a:buNone/>
              <a:defRPr>
                <a:solidFill>
                  <a:schemeClr val="tx1">
                    <a:tint val="75000"/>
                  </a:schemeClr>
                </a:solidFill>
              </a:defRPr>
            </a:lvl6pPr>
            <a:lvl7pPr marL="3656869" indent="0" algn="ctr">
              <a:buNone/>
              <a:defRPr>
                <a:solidFill>
                  <a:schemeClr val="tx1">
                    <a:tint val="75000"/>
                  </a:schemeClr>
                </a:solidFill>
              </a:defRPr>
            </a:lvl7pPr>
            <a:lvl8pPr marL="4266347" indent="0" algn="ctr">
              <a:buNone/>
              <a:defRPr>
                <a:solidFill>
                  <a:schemeClr val="tx1">
                    <a:tint val="75000"/>
                  </a:schemeClr>
                </a:solidFill>
              </a:defRPr>
            </a:lvl8pPr>
            <a:lvl9pPr marL="4875825" indent="0" algn="ctr">
              <a:buNone/>
              <a:defRPr>
                <a:solidFill>
                  <a:schemeClr val="tx1">
                    <a:tint val="75000"/>
                  </a:schemeClr>
                </a:solidFill>
              </a:defRPr>
            </a:lvl9pPr>
          </a:lstStyle>
          <a:p>
            <a:r>
              <a:rPr lang="en-US"/>
              <a:t>Click to edit Master subtitle style</a:t>
            </a:r>
            <a:endParaRPr dirty="0"/>
          </a:p>
        </p:txBody>
      </p:sp>
      <p:sp>
        <p:nvSpPr>
          <p:cNvPr id="5" name="Footer Placeholder 4"/>
          <p:cNvSpPr>
            <a:spLocks noGrp="1"/>
          </p:cNvSpPr>
          <p:nvPr>
            <p:ph type="ftr" sz="quarter" idx="11"/>
          </p:nvPr>
        </p:nvSpPr>
        <p:spPr/>
        <p:txBody>
          <a:bodyPr/>
          <a:lstStyle/>
          <a:p>
            <a:r>
              <a:rPr lang="en-US" dirty="0"/>
              <a:t>Add a footer</a:t>
            </a:r>
          </a:p>
        </p:txBody>
      </p:sp>
      <p:sp>
        <p:nvSpPr>
          <p:cNvPr id="4" name="Date Placeholder 3"/>
          <p:cNvSpPr>
            <a:spLocks noGrp="1"/>
          </p:cNvSpPr>
          <p:nvPr>
            <p:ph type="dt" sz="half" idx="10"/>
          </p:nvPr>
        </p:nvSpPr>
        <p:spPr/>
        <p:txBody>
          <a:bodyPr/>
          <a:lstStyle/>
          <a:p>
            <a:fld id="{A7209051-6E81-43E8-9099-FF6A0C3DCFE8}" type="datetime1">
              <a:rPr lang="en-US"/>
              <a:t>5/1/2022</a:t>
            </a:fld>
            <a:endParaRPr/>
          </a:p>
        </p:txBody>
      </p:sp>
      <p:sp>
        <p:nvSpPr>
          <p:cNvPr id="6" name="Slide Number Placeholder 5"/>
          <p:cNvSpPr>
            <a:spLocks noGrp="1"/>
          </p:cNvSpPr>
          <p:nvPr>
            <p:ph type="sldNum" sz="quarter" idx="12"/>
          </p:nvPr>
        </p:nvSpPr>
        <p:spPr/>
        <p:txBody>
          <a:bodyPr/>
          <a:lstStyle/>
          <a:p>
            <a:fld id="{34C99D79-8A4B-4031-B1E0-AF26F8EDF2BC}" type="slidenum">
              <a:rPr/>
              <a:t>‹#›</a:t>
            </a:fld>
            <a:endParaRPr/>
          </a:p>
        </p:txBody>
      </p:sp>
    </p:spTree>
    <p:extLst>
      <p:ext uri="{BB962C8B-B14F-4D97-AF65-F5344CB8AC3E}">
        <p14:creationId xmlns:p14="http://schemas.microsoft.com/office/powerpoint/2010/main" val="242211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5400" b="1"/>
            </a:lvl1pPr>
          </a:lstStyle>
          <a:p>
            <a:r>
              <a:rPr lang="en-US"/>
              <a:t>Click to edit Master title style</a:t>
            </a:r>
            <a:endParaRPr/>
          </a:p>
        </p:txBody>
      </p:sp>
      <p:sp>
        <p:nvSpPr>
          <p:cNvPr id="3" name="Content Placeholder 2"/>
          <p:cNvSpPr>
            <a:spLocks noGrp="1"/>
          </p:cNvSpPr>
          <p:nvPr>
            <p:ph idx="1"/>
          </p:nvPr>
        </p:nvSpPr>
        <p:spPr/>
        <p:txBody>
          <a:bodyPr>
            <a:normAutofit/>
          </a:bodyPr>
          <a:lstStyle>
            <a:lvl1pPr>
              <a:defRPr sz="4800"/>
            </a:lvl1pPr>
            <a:lvl2pPr>
              <a:defRPr sz="4400"/>
            </a:lvl2pPr>
            <a:lvl3pPr>
              <a:defRPr sz="4000"/>
            </a:lvl3pPr>
            <a:lvl4pPr>
              <a:defRPr sz="4000"/>
            </a:lvl4pPr>
            <a:lvl5pPr>
              <a:defRPr sz="4000"/>
            </a:lvl5pPr>
            <a:lvl6pPr>
              <a:defRPr/>
            </a:lvl6pPr>
            <a:lvl7pPr>
              <a:defRPr/>
            </a:lvl7pPr>
            <a:lvl8pPr>
              <a:defRPr/>
            </a:lvl8pPr>
            <a:lvl9pPr>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p:cNvSpPr>
            <a:spLocks noGrp="1"/>
          </p:cNvSpPr>
          <p:nvPr>
            <p:ph type="ftr" sz="quarter" idx="11"/>
          </p:nvPr>
        </p:nvSpPr>
        <p:spPr/>
        <p:txBody>
          <a:bodyPr/>
          <a:lstStyle/>
          <a:p>
            <a:r>
              <a:rPr lang="en-US" dirty="0"/>
              <a:t>Add a footer</a:t>
            </a:r>
          </a:p>
        </p:txBody>
      </p:sp>
      <p:sp>
        <p:nvSpPr>
          <p:cNvPr id="4" name="Date Placeholder 3"/>
          <p:cNvSpPr>
            <a:spLocks noGrp="1"/>
          </p:cNvSpPr>
          <p:nvPr>
            <p:ph type="dt" sz="half" idx="10"/>
          </p:nvPr>
        </p:nvSpPr>
        <p:spPr/>
        <p:txBody>
          <a:bodyPr/>
          <a:lstStyle/>
          <a:p>
            <a:fld id="{0CC3EA6D-DF0B-4D4B-B359-5F1D1D0E30A4}" type="datetime1">
              <a:rPr lang="en-US"/>
              <a:t>5/1/2022</a:t>
            </a:fld>
            <a:endParaRPr/>
          </a:p>
        </p:txBody>
      </p:sp>
      <p:sp>
        <p:nvSpPr>
          <p:cNvPr id="6" name="Slide Number Placeholder 5"/>
          <p:cNvSpPr>
            <a:spLocks noGrp="1"/>
          </p:cNvSpPr>
          <p:nvPr>
            <p:ph type="sldNum" sz="quarter" idx="12"/>
          </p:nvPr>
        </p:nvSpPr>
        <p:spPr/>
        <p:txBody>
          <a:bodyPr/>
          <a:lstStyle/>
          <a:p>
            <a:fld id="{34C99D79-8A4B-4031-B1E0-AF26F8EDF2BC}" type="slidenum">
              <a:rPr/>
              <a:t>‹#›</a:t>
            </a:fld>
            <a:endParaRPr/>
          </a:p>
        </p:txBody>
      </p:sp>
    </p:spTree>
    <p:extLst>
      <p:ext uri="{BB962C8B-B14F-4D97-AF65-F5344CB8AC3E}">
        <p14:creationId xmlns:p14="http://schemas.microsoft.com/office/powerpoint/2010/main" val="9805343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grpSp>
        <p:nvGrpSpPr>
          <p:cNvPr id="7" name="squares"/>
          <p:cNvGrpSpPr/>
          <p:nvPr/>
        </p:nvGrpSpPr>
        <p:grpSpPr>
          <a:xfrm>
            <a:off x="1" y="3124415"/>
            <a:ext cx="1622755" cy="805061"/>
            <a:chOff x="0" y="2343311"/>
            <a:chExt cx="1217066" cy="603796"/>
          </a:xfrm>
        </p:grpSpPr>
        <p:sp>
          <p:nvSpPr>
            <p:cNvPr id="8" name="Rounded Rectangle 7"/>
            <p:cNvSpPr/>
            <p:nvPr/>
          </p:nvSpPr>
          <p:spPr>
            <a:xfrm>
              <a:off x="787514" y="2347123"/>
              <a:ext cx="429552" cy="599984"/>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800"/>
            </a:p>
          </p:txBody>
        </p:sp>
        <p:sp>
          <p:nvSpPr>
            <p:cNvPr id="9" name="Rounded Rectangle 8"/>
            <p:cNvSpPr/>
            <p:nvPr/>
          </p:nvSpPr>
          <p:spPr>
            <a:xfrm>
              <a:off x="286370" y="2347123"/>
              <a:ext cx="429552" cy="599984"/>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800"/>
            </a:p>
          </p:txBody>
        </p:sp>
        <p:sp>
          <p:nvSpPr>
            <p:cNvPr id="10" name="Round Same Side Corner Rectangle 9"/>
            <p:cNvSpPr/>
            <p:nvPr/>
          </p:nvSpPr>
          <p:spPr>
            <a:xfrm rot="5400000">
              <a:off x="-192604" y="2535915"/>
              <a:ext cx="599986" cy="214778"/>
            </a:xfrm>
            <a:prstGeom prst="round2SameRect">
              <a:avLst>
                <a:gd name="adj1" fmla="val 29167"/>
                <a:gd name="adj2"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800"/>
            </a:p>
          </p:txBody>
        </p:sp>
      </p:grpSp>
      <p:grpSp>
        <p:nvGrpSpPr>
          <p:cNvPr id="19" name="bottom graphic"/>
          <p:cNvGrpSpPr/>
          <p:nvPr/>
        </p:nvGrpSpPr>
        <p:grpSpPr>
          <a:xfrm>
            <a:off x="1" y="5409217"/>
            <a:ext cx="12192000" cy="1462483"/>
            <a:chOff x="0" y="4056912"/>
            <a:chExt cx="9144000" cy="1096862"/>
          </a:xfrm>
        </p:grpSpPr>
        <p:sp>
          <p:nvSpPr>
            <p:cNvPr id="20" name="Freeform 19"/>
            <p:cNvSpPr/>
            <p:nvPr/>
          </p:nvSpPr>
          <p:spPr bwMode="ltGray">
            <a:xfrm rot="5400000">
              <a:off x="4119794" y="119293"/>
              <a:ext cx="904412" cy="9144000"/>
            </a:xfrm>
            <a:custGeom>
              <a:avLst/>
              <a:gdLst/>
              <a:ahLst/>
              <a:cxnLst/>
              <a:rect l="l" t="t" r="r" b="b"/>
              <a:pathLst>
                <a:path w="904412" h="9144000">
                  <a:moveTo>
                    <a:pt x="0" y="0"/>
                  </a:moveTo>
                  <a:lnTo>
                    <a:pt x="904412" y="0"/>
                  </a:lnTo>
                  <a:lnTo>
                    <a:pt x="904412" y="9144000"/>
                  </a:lnTo>
                  <a:lnTo>
                    <a:pt x="391235" y="9144000"/>
                  </a:lnTo>
                  <a:cubicBezTo>
                    <a:pt x="445385" y="6730684"/>
                    <a:pt x="250230" y="1995757"/>
                    <a:pt x="0" y="0"/>
                  </a:cubicBezTo>
                  <a:close/>
                </a:path>
              </a:pathLst>
            </a:custGeom>
            <a:solidFill>
              <a:schemeClr val="tx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800"/>
            </a:p>
          </p:txBody>
        </p:sp>
        <p:sp>
          <p:nvSpPr>
            <p:cNvPr id="21" name="Rectangle 72"/>
            <p:cNvSpPr/>
            <p:nvPr/>
          </p:nvSpPr>
          <p:spPr bwMode="ltGray">
            <a:xfrm rot="5400000">
              <a:off x="4023569" y="33343"/>
              <a:ext cx="1096862" cy="9144000"/>
            </a:xfrm>
            <a:custGeom>
              <a:avLst/>
              <a:gdLst/>
              <a:ahLst/>
              <a:cxnLst/>
              <a:rect l="l" t="t" r="r" b="b"/>
              <a:pathLst>
                <a:path w="1096862" h="9144000">
                  <a:moveTo>
                    <a:pt x="1096861" y="9136375"/>
                  </a:moveTo>
                  <a:lnTo>
                    <a:pt x="1096861" y="0"/>
                  </a:lnTo>
                  <a:lnTo>
                    <a:pt x="1096862" y="0"/>
                  </a:lnTo>
                  <a:lnTo>
                    <a:pt x="1096862" y="9136375"/>
                  </a:lnTo>
                  <a:close/>
                  <a:moveTo>
                    <a:pt x="0" y="0"/>
                  </a:moveTo>
                  <a:lnTo>
                    <a:pt x="142171" y="0"/>
                  </a:lnTo>
                  <a:cubicBezTo>
                    <a:pt x="214017" y="532804"/>
                    <a:pt x="281641" y="1260834"/>
                    <a:pt x="340913" y="2087809"/>
                  </a:cubicBezTo>
                  <a:cubicBezTo>
                    <a:pt x="492781" y="4358443"/>
                    <a:pt x="587048" y="7374964"/>
                    <a:pt x="547354" y="9144000"/>
                  </a:cubicBezTo>
                  <a:lnTo>
                    <a:pt x="452132" y="9144000"/>
                  </a:lnTo>
                  <a:cubicBezTo>
                    <a:pt x="484963" y="4670358"/>
                    <a:pt x="240277" y="2482661"/>
                    <a:pt x="0" y="0"/>
                  </a:cubicBezTo>
                  <a:close/>
                </a:path>
              </a:pathLst>
            </a:custGeom>
            <a:solidFill>
              <a:schemeClr val="tx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sz="1800"/>
            </a:p>
          </p:txBody>
        </p:sp>
      </p:grpSp>
      <p:sp>
        <p:nvSpPr>
          <p:cNvPr id="2" name="Title 1"/>
          <p:cNvSpPr>
            <a:spLocks noGrp="1"/>
          </p:cNvSpPr>
          <p:nvPr>
            <p:ph type="title"/>
          </p:nvPr>
        </p:nvSpPr>
        <p:spPr>
          <a:xfrm>
            <a:off x="1828801" y="1932521"/>
            <a:ext cx="9144000" cy="2105367"/>
          </a:xfrm>
        </p:spPr>
        <p:txBody>
          <a:bodyPr anchor="b">
            <a:normAutofit/>
          </a:bodyPr>
          <a:lstStyle>
            <a:lvl1pPr algn="l">
              <a:defRPr sz="6000" b="0" cap="none" baseline="0"/>
            </a:lvl1pPr>
          </a:lstStyle>
          <a:p>
            <a:r>
              <a:rPr lang="en-US"/>
              <a:t>Click to edit Master title style</a:t>
            </a:r>
            <a:endParaRPr/>
          </a:p>
        </p:txBody>
      </p:sp>
      <p:sp>
        <p:nvSpPr>
          <p:cNvPr id="3" name="Text Placeholder 2"/>
          <p:cNvSpPr>
            <a:spLocks noGrp="1"/>
          </p:cNvSpPr>
          <p:nvPr>
            <p:ph type="body" idx="1"/>
          </p:nvPr>
        </p:nvSpPr>
        <p:spPr>
          <a:xfrm>
            <a:off x="1828801" y="4084266"/>
            <a:ext cx="9144000" cy="933297"/>
          </a:xfrm>
        </p:spPr>
        <p:txBody>
          <a:bodyPr anchor="t">
            <a:normAutofit/>
          </a:bodyPr>
          <a:lstStyle>
            <a:lvl1pPr marL="0" indent="0">
              <a:buNone/>
              <a:defRPr sz="2800">
                <a:solidFill>
                  <a:schemeClr val="accent1">
                    <a:lumMod val="75000"/>
                  </a:schemeClr>
                </a:solidFill>
              </a:defRPr>
            </a:lvl1pPr>
            <a:lvl2pPr marL="609478" indent="0">
              <a:buNone/>
              <a:defRPr sz="2400">
                <a:solidFill>
                  <a:schemeClr val="tx1">
                    <a:tint val="75000"/>
                  </a:schemeClr>
                </a:solidFill>
              </a:defRPr>
            </a:lvl2pPr>
            <a:lvl3pPr marL="1218956" indent="0">
              <a:buNone/>
              <a:defRPr sz="2100">
                <a:solidFill>
                  <a:schemeClr val="tx1">
                    <a:tint val="75000"/>
                  </a:schemeClr>
                </a:solidFill>
              </a:defRPr>
            </a:lvl3pPr>
            <a:lvl4pPr marL="1828434" indent="0">
              <a:buNone/>
              <a:defRPr sz="1900">
                <a:solidFill>
                  <a:schemeClr val="tx1">
                    <a:tint val="75000"/>
                  </a:schemeClr>
                </a:solidFill>
              </a:defRPr>
            </a:lvl4pPr>
            <a:lvl5pPr marL="2437912" indent="0">
              <a:buNone/>
              <a:defRPr sz="1900">
                <a:solidFill>
                  <a:schemeClr val="tx1">
                    <a:tint val="75000"/>
                  </a:schemeClr>
                </a:solidFill>
              </a:defRPr>
            </a:lvl5pPr>
            <a:lvl6pPr marL="3047390" indent="0">
              <a:buNone/>
              <a:defRPr sz="1900">
                <a:solidFill>
                  <a:schemeClr val="tx1">
                    <a:tint val="75000"/>
                  </a:schemeClr>
                </a:solidFill>
              </a:defRPr>
            </a:lvl6pPr>
            <a:lvl7pPr marL="3656869" indent="0">
              <a:buNone/>
              <a:defRPr sz="1900">
                <a:solidFill>
                  <a:schemeClr val="tx1">
                    <a:tint val="75000"/>
                  </a:schemeClr>
                </a:solidFill>
              </a:defRPr>
            </a:lvl7pPr>
            <a:lvl8pPr marL="4266347" indent="0">
              <a:buNone/>
              <a:defRPr sz="1900">
                <a:solidFill>
                  <a:schemeClr val="tx1">
                    <a:tint val="75000"/>
                  </a:schemeClr>
                </a:solidFill>
              </a:defRPr>
            </a:lvl8pPr>
            <a:lvl9pPr marL="4875825" indent="0">
              <a:buNone/>
              <a:defRPr sz="1900">
                <a:solidFill>
                  <a:schemeClr val="tx1">
                    <a:tint val="75000"/>
                  </a:schemeClr>
                </a:solidFill>
              </a:defRPr>
            </a:lvl9pPr>
          </a:lstStyle>
          <a:p>
            <a:pPr lvl="0"/>
            <a:r>
              <a:rPr lang="en-US"/>
              <a:t>Edit Master text styles</a:t>
            </a:r>
          </a:p>
        </p:txBody>
      </p:sp>
      <p:sp>
        <p:nvSpPr>
          <p:cNvPr id="5" name="Footer Placeholder 4"/>
          <p:cNvSpPr>
            <a:spLocks noGrp="1"/>
          </p:cNvSpPr>
          <p:nvPr>
            <p:ph type="ftr" sz="quarter" idx="11"/>
          </p:nvPr>
        </p:nvSpPr>
        <p:spPr/>
        <p:txBody>
          <a:bodyPr/>
          <a:lstStyle/>
          <a:p>
            <a:r>
              <a:rPr lang="en-US" dirty="0"/>
              <a:t>Add a footer</a:t>
            </a:r>
          </a:p>
        </p:txBody>
      </p:sp>
      <p:sp>
        <p:nvSpPr>
          <p:cNvPr id="4" name="Date Placeholder 3"/>
          <p:cNvSpPr>
            <a:spLocks noGrp="1"/>
          </p:cNvSpPr>
          <p:nvPr>
            <p:ph type="dt" sz="half" idx="10"/>
          </p:nvPr>
        </p:nvSpPr>
        <p:spPr/>
        <p:txBody>
          <a:bodyPr/>
          <a:lstStyle/>
          <a:p>
            <a:fld id="{977EDB99-15BC-4479-BAC5-1E502E66917A}" type="datetime1">
              <a:rPr lang="en-US"/>
              <a:t>5/1/2022</a:t>
            </a:fld>
            <a:endParaRPr/>
          </a:p>
        </p:txBody>
      </p:sp>
      <p:sp>
        <p:nvSpPr>
          <p:cNvPr id="6" name="Slide Number Placeholder 5"/>
          <p:cNvSpPr>
            <a:spLocks noGrp="1"/>
          </p:cNvSpPr>
          <p:nvPr>
            <p:ph type="sldNum" sz="quarter" idx="12"/>
          </p:nvPr>
        </p:nvSpPr>
        <p:spPr/>
        <p:txBody>
          <a:bodyPr/>
          <a:lstStyle/>
          <a:p>
            <a:fld id="{34C99D79-8A4B-4031-B1E0-AF26F8EDF2BC}" type="slidenum">
              <a:rPr/>
              <a:t>‹#›</a:t>
            </a:fld>
            <a:endParaRPr/>
          </a:p>
        </p:txBody>
      </p:sp>
    </p:spTree>
    <p:extLst>
      <p:ext uri="{BB962C8B-B14F-4D97-AF65-F5344CB8AC3E}">
        <p14:creationId xmlns:p14="http://schemas.microsoft.com/office/powerpoint/2010/main" val="30545753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FF823C-F69B-48A9-8DED-89EE2B9CB65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09C7A4F-3ABE-4FC3-A584-A484B05E7D2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CFB783A-122E-4BEB-935E-D9C683A96E4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77DED06-EF94-4CA9-A494-F0E503EBAEA5}"/>
              </a:ext>
            </a:extLst>
          </p:cNvPr>
          <p:cNvSpPr>
            <a:spLocks noGrp="1"/>
          </p:cNvSpPr>
          <p:nvPr>
            <p:ph type="dt" sz="half" idx="10"/>
          </p:nvPr>
        </p:nvSpPr>
        <p:spPr/>
        <p:txBody>
          <a:bodyPr/>
          <a:lstStyle/>
          <a:p>
            <a:fld id="{BD15062D-8244-47BD-BCB7-6CECF5FD4F6B}" type="datetimeFigureOut">
              <a:rPr lang="en-US" smtClean="0"/>
              <a:t>5/1/2022</a:t>
            </a:fld>
            <a:endParaRPr lang="en-US"/>
          </a:p>
        </p:txBody>
      </p:sp>
      <p:sp>
        <p:nvSpPr>
          <p:cNvPr id="6" name="Footer Placeholder 5">
            <a:extLst>
              <a:ext uri="{FF2B5EF4-FFF2-40B4-BE49-F238E27FC236}">
                <a16:creationId xmlns:a16="http://schemas.microsoft.com/office/drawing/2014/main" id="{A2D2D241-AB0C-4E85-8431-C97F746C084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529EF0D-E14F-47E3-9173-359735C4BA75}"/>
              </a:ext>
            </a:extLst>
          </p:cNvPr>
          <p:cNvSpPr>
            <a:spLocks noGrp="1"/>
          </p:cNvSpPr>
          <p:nvPr>
            <p:ph type="sldNum" sz="quarter" idx="12"/>
          </p:nvPr>
        </p:nvSpPr>
        <p:spPr/>
        <p:txBody>
          <a:bodyPr/>
          <a:lstStyle/>
          <a:p>
            <a:fld id="{86CD25FA-45C4-42D9-8130-DE001E26FAF2}" type="slidenum">
              <a:rPr lang="en-US" smtClean="0"/>
              <a:t>‹#›</a:t>
            </a:fld>
            <a:endParaRPr lang="en-US"/>
          </a:p>
        </p:txBody>
      </p:sp>
    </p:spTree>
    <p:extLst>
      <p:ext uri="{BB962C8B-B14F-4D97-AF65-F5344CB8AC3E}">
        <p14:creationId xmlns:p14="http://schemas.microsoft.com/office/powerpoint/2010/main" val="409636255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141709" y="152400"/>
            <a:ext cx="9753600" cy="1295400"/>
          </a:xfrm>
        </p:spPr>
        <p:txBody>
          <a:bodyPr/>
          <a:lstStyle/>
          <a:p>
            <a:r>
              <a:rPr lang="en-US"/>
              <a:t>Click to edit Master title style</a:t>
            </a:r>
            <a:endParaRPr/>
          </a:p>
        </p:txBody>
      </p:sp>
      <p:sp>
        <p:nvSpPr>
          <p:cNvPr id="3" name="Content Placeholder 2"/>
          <p:cNvSpPr>
            <a:spLocks noGrp="1"/>
          </p:cNvSpPr>
          <p:nvPr>
            <p:ph sz="half" idx="1"/>
          </p:nvPr>
        </p:nvSpPr>
        <p:spPr>
          <a:xfrm>
            <a:off x="1141709" y="1600200"/>
            <a:ext cx="4876800" cy="4572000"/>
          </a:xfrm>
        </p:spPr>
        <p:txBody>
          <a:bodyPr>
            <a:normAutofit/>
          </a:bodyPr>
          <a:lstStyle>
            <a:lvl1pPr>
              <a:defRPr sz="2800"/>
            </a:lvl1pPr>
            <a:lvl2pPr>
              <a:defRPr sz="2400"/>
            </a:lvl2pPr>
            <a:lvl3pPr>
              <a:defRPr sz="20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Content Placeholder 3"/>
          <p:cNvSpPr>
            <a:spLocks noGrp="1"/>
          </p:cNvSpPr>
          <p:nvPr>
            <p:ph sz="half" idx="2"/>
          </p:nvPr>
        </p:nvSpPr>
        <p:spPr>
          <a:xfrm>
            <a:off x="6095999" y="1600200"/>
            <a:ext cx="4876800" cy="4572000"/>
          </a:xfrm>
        </p:spPr>
        <p:txBody>
          <a:bodyPr>
            <a:normAutofit/>
          </a:bodyPr>
          <a:lstStyle>
            <a:lvl1pPr>
              <a:defRPr sz="2800"/>
            </a:lvl1pPr>
            <a:lvl2pPr>
              <a:defRPr sz="2400"/>
            </a:lvl2pPr>
            <a:lvl3pPr>
              <a:defRPr sz="20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6" name="Footer Placeholder 5"/>
          <p:cNvSpPr>
            <a:spLocks noGrp="1"/>
          </p:cNvSpPr>
          <p:nvPr>
            <p:ph type="ftr" sz="quarter" idx="11"/>
          </p:nvPr>
        </p:nvSpPr>
        <p:spPr/>
        <p:txBody>
          <a:bodyPr/>
          <a:lstStyle/>
          <a:p>
            <a:r>
              <a:rPr lang="en-US" dirty="0"/>
              <a:t>Add a footer</a:t>
            </a:r>
          </a:p>
        </p:txBody>
      </p:sp>
      <p:sp>
        <p:nvSpPr>
          <p:cNvPr id="5" name="Date Placeholder 4"/>
          <p:cNvSpPr>
            <a:spLocks noGrp="1"/>
          </p:cNvSpPr>
          <p:nvPr>
            <p:ph type="dt" sz="half" idx="10"/>
          </p:nvPr>
        </p:nvSpPr>
        <p:spPr/>
        <p:txBody>
          <a:bodyPr/>
          <a:lstStyle/>
          <a:p>
            <a:fld id="{4067C2A3-CD19-48AB-9F64-ECCF75182EDD}" type="datetime1">
              <a:rPr lang="en-US"/>
              <a:t>5/1/2022</a:t>
            </a:fld>
            <a:endParaRPr/>
          </a:p>
        </p:txBody>
      </p:sp>
      <p:sp>
        <p:nvSpPr>
          <p:cNvPr id="7" name="Slide Number Placeholder 6"/>
          <p:cNvSpPr>
            <a:spLocks noGrp="1"/>
          </p:cNvSpPr>
          <p:nvPr>
            <p:ph type="sldNum" sz="quarter" idx="12"/>
          </p:nvPr>
        </p:nvSpPr>
        <p:spPr/>
        <p:txBody>
          <a:bodyPr/>
          <a:lstStyle/>
          <a:p>
            <a:fld id="{34C99D79-8A4B-4031-B1E0-AF26F8EDF2BC}" type="slidenum">
              <a:rPr/>
              <a:t>‹#›</a:t>
            </a:fld>
            <a:endParaRPr/>
          </a:p>
        </p:txBody>
      </p:sp>
    </p:spTree>
    <p:extLst>
      <p:ext uri="{BB962C8B-B14F-4D97-AF65-F5344CB8AC3E}">
        <p14:creationId xmlns:p14="http://schemas.microsoft.com/office/powerpoint/2010/main" val="37856395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141709" y="152400"/>
            <a:ext cx="9753600" cy="1295400"/>
          </a:xfrm>
        </p:spPr>
        <p:txBody>
          <a:bodyPr/>
          <a:lstStyle>
            <a:lvl1pPr>
              <a:defRPr/>
            </a:lvl1pPr>
          </a:lstStyle>
          <a:p>
            <a:r>
              <a:rPr lang="en-US"/>
              <a:t>Click to edit Master title style</a:t>
            </a:r>
            <a:endParaRPr/>
          </a:p>
        </p:txBody>
      </p:sp>
      <p:sp>
        <p:nvSpPr>
          <p:cNvPr id="3" name="Text Placeholder 2"/>
          <p:cNvSpPr>
            <a:spLocks noGrp="1"/>
          </p:cNvSpPr>
          <p:nvPr>
            <p:ph type="body" idx="1"/>
          </p:nvPr>
        </p:nvSpPr>
        <p:spPr>
          <a:xfrm>
            <a:off x="1141709" y="1524002"/>
            <a:ext cx="4876800" cy="816429"/>
          </a:xfrm>
        </p:spPr>
        <p:txBody>
          <a:bodyPr anchor="ctr">
            <a:normAutofit/>
          </a:bodyPr>
          <a:lstStyle>
            <a:lvl1pPr marL="0" indent="0">
              <a:buNone/>
              <a:defRPr sz="2800" b="0">
                <a:solidFill>
                  <a:schemeClr val="accent1">
                    <a:lumMod val="75000"/>
                  </a:schemeClr>
                </a:solidFill>
              </a:defRPr>
            </a:lvl1pPr>
            <a:lvl2pPr marL="609478" indent="0">
              <a:buNone/>
              <a:defRPr sz="2700" b="1"/>
            </a:lvl2pPr>
            <a:lvl3pPr marL="1218956" indent="0">
              <a:buNone/>
              <a:defRPr sz="2400" b="1"/>
            </a:lvl3pPr>
            <a:lvl4pPr marL="1828434" indent="0">
              <a:buNone/>
              <a:defRPr sz="2100" b="1"/>
            </a:lvl4pPr>
            <a:lvl5pPr marL="2437912" indent="0">
              <a:buNone/>
              <a:defRPr sz="2100" b="1"/>
            </a:lvl5pPr>
            <a:lvl6pPr marL="3047390" indent="0">
              <a:buNone/>
              <a:defRPr sz="2100" b="1"/>
            </a:lvl6pPr>
            <a:lvl7pPr marL="3656869" indent="0">
              <a:buNone/>
              <a:defRPr sz="2100" b="1"/>
            </a:lvl7pPr>
            <a:lvl8pPr marL="4266347" indent="0">
              <a:buNone/>
              <a:defRPr sz="2100" b="1"/>
            </a:lvl8pPr>
            <a:lvl9pPr marL="4875825" indent="0">
              <a:buNone/>
              <a:defRPr sz="2100" b="1"/>
            </a:lvl9pPr>
          </a:lstStyle>
          <a:p>
            <a:pPr lvl="0"/>
            <a:r>
              <a:rPr lang="en-US"/>
              <a:t>Edit Master text styles</a:t>
            </a:r>
          </a:p>
        </p:txBody>
      </p:sp>
      <p:sp>
        <p:nvSpPr>
          <p:cNvPr id="4" name="Content Placeholder 3"/>
          <p:cNvSpPr>
            <a:spLocks noGrp="1"/>
          </p:cNvSpPr>
          <p:nvPr>
            <p:ph sz="half" idx="2"/>
          </p:nvPr>
        </p:nvSpPr>
        <p:spPr>
          <a:xfrm>
            <a:off x="1141709" y="2413002"/>
            <a:ext cx="4876800" cy="3759199"/>
          </a:xfrm>
        </p:spPr>
        <p:txBody>
          <a:bodyPr>
            <a:normAutofit/>
          </a:bodyPr>
          <a:lstStyle>
            <a:lvl1pPr>
              <a:defRPr sz="2800"/>
            </a:lvl1pPr>
            <a:lvl2pPr>
              <a:defRPr sz="2400"/>
            </a:lvl2pPr>
            <a:lvl3pPr>
              <a:defRPr sz="2000"/>
            </a:lvl3pPr>
            <a:lvl4pPr>
              <a:defRPr sz="2000"/>
            </a:lvl4pPr>
            <a:lvl5pPr>
              <a:defRPr sz="2000"/>
            </a:lvl5pPr>
            <a:lvl6pPr>
              <a:defRPr sz="2000"/>
            </a:lvl6pPr>
            <a:lvl7pPr>
              <a:defRPr sz="2000"/>
            </a:lvl7pPr>
            <a:lvl8pPr>
              <a:defRPr sz="2000" baseline="0"/>
            </a:lvl8pPr>
            <a:lvl9pPr>
              <a:defRPr sz="2000" baseline="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Text Placeholder 4"/>
          <p:cNvSpPr>
            <a:spLocks noGrp="1"/>
          </p:cNvSpPr>
          <p:nvPr>
            <p:ph type="body" sz="quarter" idx="3"/>
          </p:nvPr>
        </p:nvSpPr>
        <p:spPr>
          <a:xfrm>
            <a:off x="6095999" y="1524002"/>
            <a:ext cx="4876800" cy="816429"/>
          </a:xfrm>
        </p:spPr>
        <p:txBody>
          <a:bodyPr anchor="ctr">
            <a:normAutofit/>
          </a:bodyPr>
          <a:lstStyle>
            <a:lvl1pPr marL="0" indent="0">
              <a:buNone/>
              <a:defRPr sz="2800" b="0">
                <a:solidFill>
                  <a:schemeClr val="accent1">
                    <a:lumMod val="75000"/>
                  </a:schemeClr>
                </a:solidFill>
              </a:defRPr>
            </a:lvl1pPr>
            <a:lvl2pPr marL="609478" indent="0">
              <a:buNone/>
              <a:defRPr sz="2700" b="1"/>
            </a:lvl2pPr>
            <a:lvl3pPr marL="1218956" indent="0">
              <a:buNone/>
              <a:defRPr sz="2400" b="1"/>
            </a:lvl3pPr>
            <a:lvl4pPr marL="1828434" indent="0">
              <a:buNone/>
              <a:defRPr sz="2100" b="1"/>
            </a:lvl4pPr>
            <a:lvl5pPr marL="2437912" indent="0">
              <a:buNone/>
              <a:defRPr sz="2100" b="1"/>
            </a:lvl5pPr>
            <a:lvl6pPr marL="3047390" indent="0">
              <a:buNone/>
              <a:defRPr sz="2100" b="1"/>
            </a:lvl6pPr>
            <a:lvl7pPr marL="3656869" indent="0">
              <a:buNone/>
              <a:defRPr sz="2100" b="1"/>
            </a:lvl7pPr>
            <a:lvl8pPr marL="4266347" indent="0">
              <a:buNone/>
              <a:defRPr sz="2100" b="1"/>
            </a:lvl8pPr>
            <a:lvl9pPr marL="4875825" indent="0">
              <a:buNone/>
              <a:defRPr sz="2100" b="1"/>
            </a:lvl9pPr>
          </a:lstStyle>
          <a:p>
            <a:pPr lvl="0"/>
            <a:r>
              <a:rPr lang="en-US"/>
              <a:t>Edit Master text styles</a:t>
            </a:r>
          </a:p>
        </p:txBody>
      </p:sp>
      <p:sp>
        <p:nvSpPr>
          <p:cNvPr id="6" name="Content Placeholder 5"/>
          <p:cNvSpPr>
            <a:spLocks noGrp="1"/>
          </p:cNvSpPr>
          <p:nvPr>
            <p:ph sz="quarter" idx="4"/>
          </p:nvPr>
        </p:nvSpPr>
        <p:spPr>
          <a:xfrm>
            <a:off x="6095999" y="2413002"/>
            <a:ext cx="4876800" cy="3759199"/>
          </a:xfrm>
        </p:spPr>
        <p:txBody>
          <a:bodyPr>
            <a:normAutofit/>
          </a:bodyPr>
          <a:lstStyle>
            <a:lvl1pPr>
              <a:defRPr sz="2800"/>
            </a:lvl1pPr>
            <a:lvl2pPr>
              <a:defRPr sz="2400"/>
            </a:lvl2pPr>
            <a:lvl3pPr>
              <a:defRPr sz="2000"/>
            </a:lvl3pPr>
            <a:lvl4pPr>
              <a:defRPr sz="2000"/>
            </a:lvl4pPr>
            <a:lvl5pPr>
              <a:defRPr sz="2000"/>
            </a:lvl5pPr>
            <a:lvl6pPr>
              <a:defRPr sz="2000"/>
            </a:lvl6pPr>
            <a:lvl7pPr>
              <a:defRPr sz="2000"/>
            </a:lvl7pPr>
            <a:lvl8pPr>
              <a:defRPr sz="2000" baseline="0"/>
            </a:lvl8pPr>
            <a:lvl9pPr>
              <a:defRPr sz="2000" baseline="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8" name="Footer Placeholder 7"/>
          <p:cNvSpPr>
            <a:spLocks noGrp="1"/>
          </p:cNvSpPr>
          <p:nvPr>
            <p:ph type="ftr" sz="quarter" idx="11"/>
          </p:nvPr>
        </p:nvSpPr>
        <p:spPr/>
        <p:txBody>
          <a:bodyPr/>
          <a:lstStyle/>
          <a:p>
            <a:r>
              <a:rPr lang="en-US" dirty="0"/>
              <a:t>Add a footer</a:t>
            </a:r>
          </a:p>
        </p:txBody>
      </p:sp>
      <p:sp>
        <p:nvSpPr>
          <p:cNvPr id="7" name="Date Placeholder 6"/>
          <p:cNvSpPr>
            <a:spLocks noGrp="1"/>
          </p:cNvSpPr>
          <p:nvPr>
            <p:ph type="dt" sz="half" idx="10"/>
          </p:nvPr>
        </p:nvSpPr>
        <p:spPr/>
        <p:txBody>
          <a:bodyPr/>
          <a:lstStyle/>
          <a:p>
            <a:fld id="{0363E8C1-7C87-4705-AB97-8CD17D208E3F}" type="datetime1">
              <a:rPr lang="en-US"/>
              <a:t>5/1/2022</a:t>
            </a:fld>
            <a:endParaRPr/>
          </a:p>
        </p:txBody>
      </p:sp>
      <p:sp>
        <p:nvSpPr>
          <p:cNvPr id="9" name="Slide Number Placeholder 8"/>
          <p:cNvSpPr>
            <a:spLocks noGrp="1"/>
          </p:cNvSpPr>
          <p:nvPr>
            <p:ph type="sldNum" sz="quarter" idx="12"/>
          </p:nvPr>
        </p:nvSpPr>
        <p:spPr/>
        <p:txBody>
          <a:bodyPr/>
          <a:lstStyle/>
          <a:p>
            <a:fld id="{34C99D79-8A4B-4031-B1E0-AF26F8EDF2BC}" type="slidenum">
              <a:rPr/>
              <a:t>‹#›</a:t>
            </a:fld>
            <a:endParaRPr/>
          </a:p>
        </p:txBody>
      </p:sp>
    </p:spTree>
    <p:extLst>
      <p:ext uri="{BB962C8B-B14F-4D97-AF65-F5344CB8AC3E}">
        <p14:creationId xmlns:p14="http://schemas.microsoft.com/office/powerpoint/2010/main" val="24901683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4" name="Footer Placeholder 3"/>
          <p:cNvSpPr>
            <a:spLocks noGrp="1"/>
          </p:cNvSpPr>
          <p:nvPr>
            <p:ph type="ftr" sz="quarter" idx="11"/>
          </p:nvPr>
        </p:nvSpPr>
        <p:spPr/>
        <p:txBody>
          <a:bodyPr/>
          <a:lstStyle/>
          <a:p>
            <a:r>
              <a:rPr lang="en-US" dirty="0"/>
              <a:t>Add a footer</a:t>
            </a:r>
          </a:p>
        </p:txBody>
      </p:sp>
      <p:sp>
        <p:nvSpPr>
          <p:cNvPr id="3" name="Date Placeholder 2"/>
          <p:cNvSpPr>
            <a:spLocks noGrp="1"/>
          </p:cNvSpPr>
          <p:nvPr>
            <p:ph type="dt" sz="half" idx="10"/>
          </p:nvPr>
        </p:nvSpPr>
        <p:spPr/>
        <p:txBody>
          <a:bodyPr/>
          <a:lstStyle/>
          <a:p>
            <a:fld id="{E20C624E-DF92-4841-B9B9-DD11AA239B85}" type="datetime1">
              <a:rPr lang="en-US"/>
              <a:t>5/1/2022</a:t>
            </a:fld>
            <a:endParaRPr/>
          </a:p>
        </p:txBody>
      </p:sp>
      <p:sp>
        <p:nvSpPr>
          <p:cNvPr id="5" name="Slide Number Placeholder 4"/>
          <p:cNvSpPr>
            <a:spLocks noGrp="1"/>
          </p:cNvSpPr>
          <p:nvPr>
            <p:ph type="sldNum" sz="quarter" idx="12"/>
          </p:nvPr>
        </p:nvSpPr>
        <p:spPr/>
        <p:txBody>
          <a:bodyPr/>
          <a:lstStyle/>
          <a:p>
            <a:fld id="{34C99D79-8A4B-4031-B1E0-AF26F8EDF2BC}" type="slidenum">
              <a:rPr/>
              <a:t>‹#›</a:t>
            </a:fld>
            <a:endParaRPr/>
          </a:p>
        </p:txBody>
      </p:sp>
    </p:spTree>
    <p:extLst>
      <p:ext uri="{BB962C8B-B14F-4D97-AF65-F5344CB8AC3E}">
        <p14:creationId xmlns:p14="http://schemas.microsoft.com/office/powerpoint/2010/main" val="38951040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blank" preserve="1">
  <p:cSld name="Blank">
    <p:bg>
      <p:bgPr>
        <a:solidFill>
          <a:schemeClr val="accent4">
            <a:lumMod val="20000"/>
            <a:lumOff val="80000"/>
          </a:schemeClr>
        </a:solidFill>
        <a:effectLst/>
      </p:bgPr>
    </p:bg>
    <p:spTree>
      <p:nvGrpSpPr>
        <p:cNvPr id="1" name=""/>
        <p:cNvGrpSpPr/>
        <p:nvPr/>
      </p:nvGrpSpPr>
      <p:grpSpPr>
        <a:xfrm>
          <a:off x="0" y="0"/>
          <a:ext cx="0" cy="0"/>
          <a:chOff x="0" y="0"/>
          <a:chExt cx="0" cy="0"/>
        </a:xfrm>
      </p:grpSpPr>
      <p:grpSp>
        <p:nvGrpSpPr>
          <p:cNvPr id="8" name="bottom graphic"/>
          <p:cNvGrpSpPr/>
          <p:nvPr/>
        </p:nvGrpSpPr>
        <p:grpSpPr>
          <a:xfrm>
            <a:off x="1" y="5409217"/>
            <a:ext cx="12192000" cy="1462483"/>
            <a:chOff x="0" y="4056912"/>
            <a:chExt cx="9144000" cy="1096862"/>
          </a:xfrm>
        </p:grpSpPr>
        <p:sp>
          <p:nvSpPr>
            <p:cNvPr id="9" name="Freeform 8"/>
            <p:cNvSpPr/>
            <p:nvPr/>
          </p:nvSpPr>
          <p:spPr bwMode="ltGray">
            <a:xfrm rot="5400000">
              <a:off x="4119794" y="119293"/>
              <a:ext cx="904412" cy="9144000"/>
            </a:xfrm>
            <a:custGeom>
              <a:avLst/>
              <a:gdLst/>
              <a:ahLst/>
              <a:cxnLst/>
              <a:rect l="l" t="t" r="r" b="b"/>
              <a:pathLst>
                <a:path w="904412" h="9144000">
                  <a:moveTo>
                    <a:pt x="0" y="0"/>
                  </a:moveTo>
                  <a:lnTo>
                    <a:pt x="904412" y="0"/>
                  </a:lnTo>
                  <a:lnTo>
                    <a:pt x="904412" y="9144000"/>
                  </a:lnTo>
                  <a:lnTo>
                    <a:pt x="391235" y="9144000"/>
                  </a:lnTo>
                  <a:cubicBezTo>
                    <a:pt x="445385" y="6730684"/>
                    <a:pt x="250230" y="1995757"/>
                    <a:pt x="0" y="0"/>
                  </a:cubicBezTo>
                  <a:close/>
                </a:path>
              </a:pathLst>
            </a:custGeom>
            <a:solidFill>
              <a:schemeClr val="tx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800"/>
            </a:p>
          </p:txBody>
        </p:sp>
        <p:sp>
          <p:nvSpPr>
            <p:cNvPr id="10" name="Rectangle 72"/>
            <p:cNvSpPr/>
            <p:nvPr/>
          </p:nvSpPr>
          <p:spPr bwMode="ltGray">
            <a:xfrm rot="5400000">
              <a:off x="4023569" y="33343"/>
              <a:ext cx="1096862" cy="9144000"/>
            </a:xfrm>
            <a:custGeom>
              <a:avLst/>
              <a:gdLst/>
              <a:ahLst/>
              <a:cxnLst/>
              <a:rect l="l" t="t" r="r" b="b"/>
              <a:pathLst>
                <a:path w="1096862" h="9144000">
                  <a:moveTo>
                    <a:pt x="1096861" y="9136375"/>
                  </a:moveTo>
                  <a:lnTo>
                    <a:pt x="1096861" y="0"/>
                  </a:lnTo>
                  <a:lnTo>
                    <a:pt x="1096862" y="0"/>
                  </a:lnTo>
                  <a:lnTo>
                    <a:pt x="1096862" y="9136375"/>
                  </a:lnTo>
                  <a:close/>
                  <a:moveTo>
                    <a:pt x="0" y="0"/>
                  </a:moveTo>
                  <a:lnTo>
                    <a:pt x="142171" y="0"/>
                  </a:lnTo>
                  <a:cubicBezTo>
                    <a:pt x="214017" y="532804"/>
                    <a:pt x="281641" y="1260834"/>
                    <a:pt x="340913" y="2087809"/>
                  </a:cubicBezTo>
                  <a:cubicBezTo>
                    <a:pt x="492781" y="4358443"/>
                    <a:pt x="587048" y="7374964"/>
                    <a:pt x="547354" y="9144000"/>
                  </a:cubicBezTo>
                  <a:lnTo>
                    <a:pt x="452132" y="9144000"/>
                  </a:lnTo>
                  <a:cubicBezTo>
                    <a:pt x="484963" y="4670358"/>
                    <a:pt x="240277" y="2482661"/>
                    <a:pt x="0" y="0"/>
                  </a:cubicBezTo>
                  <a:close/>
                </a:path>
              </a:pathLst>
            </a:custGeom>
            <a:solidFill>
              <a:schemeClr val="tx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sz="1800"/>
            </a:p>
          </p:txBody>
        </p:sp>
      </p:grpSp>
      <p:sp>
        <p:nvSpPr>
          <p:cNvPr id="3" name="Footer Placeholder 2"/>
          <p:cNvSpPr>
            <a:spLocks noGrp="1"/>
          </p:cNvSpPr>
          <p:nvPr>
            <p:ph type="ftr" sz="quarter" idx="11"/>
          </p:nvPr>
        </p:nvSpPr>
        <p:spPr/>
        <p:txBody>
          <a:bodyPr/>
          <a:lstStyle/>
          <a:p>
            <a:r>
              <a:rPr lang="en-US" dirty="0"/>
              <a:t>Add a footer</a:t>
            </a:r>
          </a:p>
        </p:txBody>
      </p:sp>
      <p:sp>
        <p:nvSpPr>
          <p:cNvPr id="2" name="Date Placeholder 1"/>
          <p:cNvSpPr>
            <a:spLocks noGrp="1"/>
          </p:cNvSpPr>
          <p:nvPr>
            <p:ph type="dt" sz="half" idx="10"/>
          </p:nvPr>
        </p:nvSpPr>
        <p:spPr/>
        <p:txBody>
          <a:bodyPr/>
          <a:lstStyle/>
          <a:p>
            <a:fld id="{FBDA3AE1-4360-4D5B-BDBC-656B872DD533}" type="datetime1">
              <a:rPr lang="en-US"/>
              <a:t>5/1/2022</a:t>
            </a:fld>
            <a:endParaRPr/>
          </a:p>
        </p:txBody>
      </p:sp>
      <p:sp>
        <p:nvSpPr>
          <p:cNvPr id="4" name="Slide Number Placeholder 3"/>
          <p:cNvSpPr>
            <a:spLocks noGrp="1"/>
          </p:cNvSpPr>
          <p:nvPr>
            <p:ph type="sldNum" sz="quarter" idx="12"/>
          </p:nvPr>
        </p:nvSpPr>
        <p:spPr/>
        <p:txBody>
          <a:bodyPr/>
          <a:lstStyle/>
          <a:p>
            <a:fld id="{34C99D79-8A4B-4031-B1E0-AF26F8EDF2BC}" type="slidenum">
              <a:rPr/>
              <a:t>‹#›</a:t>
            </a:fld>
            <a:endParaRPr/>
          </a:p>
        </p:txBody>
      </p:sp>
    </p:spTree>
    <p:extLst>
      <p:ext uri="{BB962C8B-B14F-4D97-AF65-F5344CB8AC3E}">
        <p14:creationId xmlns:p14="http://schemas.microsoft.com/office/powerpoint/2010/main" val="29766196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nchor="b">
            <a:normAutofit/>
          </a:bodyPr>
          <a:lstStyle>
            <a:lvl1pPr algn="l">
              <a:defRPr sz="3600" b="0"/>
            </a:lvl1pPr>
          </a:lstStyle>
          <a:p>
            <a:r>
              <a:rPr lang="en-US"/>
              <a:t>Click to edit Master title style</a:t>
            </a:r>
            <a:endParaRPr/>
          </a:p>
        </p:txBody>
      </p:sp>
      <p:sp>
        <p:nvSpPr>
          <p:cNvPr id="3" name="Content Placeholder 2"/>
          <p:cNvSpPr>
            <a:spLocks noGrp="1"/>
          </p:cNvSpPr>
          <p:nvPr>
            <p:ph idx="1"/>
          </p:nvPr>
        </p:nvSpPr>
        <p:spPr>
          <a:xfrm>
            <a:off x="4876801" y="1600200"/>
            <a:ext cx="6096001" cy="4572000"/>
          </a:xfrm>
        </p:spPr>
        <p:txBody>
          <a:bodyPr>
            <a:normAutofit/>
          </a:bodyPr>
          <a:lstStyle>
            <a:lvl1pPr>
              <a:defRPr sz="2800"/>
            </a:lvl1pPr>
            <a:lvl2pPr>
              <a:defRPr sz="2400"/>
            </a:lvl2pPr>
            <a:lvl3pPr>
              <a:defRPr sz="20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Text Placeholder 3"/>
          <p:cNvSpPr>
            <a:spLocks noGrp="1"/>
          </p:cNvSpPr>
          <p:nvPr>
            <p:ph type="body" sz="half" idx="2"/>
          </p:nvPr>
        </p:nvSpPr>
        <p:spPr>
          <a:xfrm>
            <a:off x="1219200" y="1600203"/>
            <a:ext cx="3454400" cy="4571999"/>
          </a:xfrm>
        </p:spPr>
        <p:txBody>
          <a:bodyPr>
            <a:normAutofit/>
          </a:bodyPr>
          <a:lstStyle>
            <a:lvl1pPr marL="0" indent="0">
              <a:buNone/>
              <a:defRPr sz="2800">
                <a:solidFill>
                  <a:schemeClr val="accent1">
                    <a:lumMod val="75000"/>
                  </a:schemeClr>
                </a:solidFill>
              </a:defRPr>
            </a:lvl1pPr>
            <a:lvl2pPr marL="609478" indent="0">
              <a:buNone/>
              <a:defRPr sz="1600"/>
            </a:lvl2pPr>
            <a:lvl3pPr marL="1218956" indent="0">
              <a:buNone/>
              <a:defRPr sz="1300"/>
            </a:lvl3pPr>
            <a:lvl4pPr marL="1828434" indent="0">
              <a:buNone/>
              <a:defRPr sz="1200"/>
            </a:lvl4pPr>
            <a:lvl5pPr marL="2437912" indent="0">
              <a:buNone/>
              <a:defRPr sz="1200"/>
            </a:lvl5pPr>
            <a:lvl6pPr marL="3047390" indent="0">
              <a:buNone/>
              <a:defRPr sz="1200"/>
            </a:lvl6pPr>
            <a:lvl7pPr marL="3656869" indent="0">
              <a:buNone/>
              <a:defRPr sz="1200"/>
            </a:lvl7pPr>
            <a:lvl8pPr marL="4266347" indent="0">
              <a:buNone/>
              <a:defRPr sz="1200"/>
            </a:lvl8pPr>
            <a:lvl9pPr marL="4875825" indent="0">
              <a:buNone/>
              <a:defRPr sz="1200"/>
            </a:lvl9pPr>
          </a:lstStyle>
          <a:p>
            <a:pPr lvl="0"/>
            <a:r>
              <a:rPr lang="en-US"/>
              <a:t>Edit Master text styles</a:t>
            </a:r>
          </a:p>
        </p:txBody>
      </p:sp>
      <p:sp>
        <p:nvSpPr>
          <p:cNvPr id="6" name="Footer Placeholder 5"/>
          <p:cNvSpPr>
            <a:spLocks noGrp="1"/>
          </p:cNvSpPr>
          <p:nvPr>
            <p:ph type="ftr" sz="quarter" idx="11"/>
          </p:nvPr>
        </p:nvSpPr>
        <p:spPr/>
        <p:txBody>
          <a:bodyPr/>
          <a:lstStyle/>
          <a:p>
            <a:r>
              <a:rPr lang="en-US" dirty="0"/>
              <a:t>Add a footer</a:t>
            </a:r>
          </a:p>
        </p:txBody>
      </p:sp>
      <p:sp>
        <p:nvSpPr>
          <p:cNvPr id="5" name="Date Placeholder 4"/>
          <p:cNvSpPr>
            <a:spLocks noGrp="1"/>
          </p:cNvSpPr>
          <p:nvPr>
            <p:ph type="dt" sz="half" idx="10"/>
          </p:nvPr>
        </p:nvSpPr>
        <p:spPr/>
        <p:txBody>
          <a:bodyPr/>
          <a:lstStyle/>
          <a:p>
            <a:fld id="{20990708-46A4-4851-883E-8DFB8939107E}" type="datetime1">
              <a:rPr lang="en-US"/>
              <a:t>5/1/2022</a:t>
            </a:fld>
            <a:endParaRPr/>
          </a:p>
        </p:txBody>
      </p:sp>
      <p:sp>
        <p:nvSpPr>
          <p:cNvPr id="7" name="Slide Number Placeholder 6"/>
          <p:cNvSpPr>
            <a:spLocks noGrp="1"/>
          </p:cNvSpPr>
          <p:nvPr>
            <p:ph type="sldNum" sz="quarter" idx="12"/>
          </p:nvPr>
        </p:nvSpPr>
        <p:spPr/>
        <p:txBody>
          <a:bodyPr/>
          <a:lstStyle/>
          <a:p>
            <a:fld id="{34C99D79-8A4B-4031-B1E0-AF26F8EDF2BC}" type="slidenum">
              <a:rPr/>
              <a:t>‹#›</a:t>
            </a:fld>
            <a:endParaRPr/>
          </a:p>
        </p:txBody>
      </p:sp>
    </p:spTree>
    <p:extLst>
      <p:ext uri="{BB962C8B-B14F-4D97-AF65-F5344CB8AC3E}">
        <p14:creationId xmlns:p14="http://schemas.microsoft.com/office/powerpoint/2010/main" val="7512270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nchor="b">
            <a:normAutofit/>
          </a:bodyPr>
          <a:lstStyle>
            <a:lvl1pPr algn="l">
              <a:defRPr sz="3600" b="0"/>
            </a:lvl1pPr>
          </a:lstStyle>
          <a:p>
            <a:r>
              <a:rPr lang="en-US"/>
              <a:t>Click to edit Master title style</a:t>
            </a:r>
            <a:endParaRPr/>
          </a:p>
        </p:txBody>
      </p:sp>
      <p:sp>
        <p:nvSpPr>
          <p:cNvPr id="3" name="Picture Placeholder 2" descr="An empty placeholder to add an image. Click on the placeholder and select the image that you wish to add"/>
          <p:cNvSpPr>
            <a:spLocks noGrp="1"/>
          </p:cNvSpPr>
          <p:nvPr>
            <p:ph type="pic" idx="1"/>
          </p:nvPr>
        </p:nvSpPr>
        <p:spPr>
          <a:xfrm>
            <a:off x="1219206" y="1600200"/>
            <a:ext cx="6705596" cy="3657600"/>
          </a:xfrm>
          <a:prstGeom prst="roundRect">
            <a:avLst>
              <a:gd name="adj" fmla="val 3098"/>
            </a:avLst>
          </a:prstGeom>
        </p:spPr>
        <p:txBody>
          <a:bodyPr>
            <a:normAutofit/>
          </a:bodyPr>
          <a:lstStyle>
            <a:lvl1pPr marL="0" indent="0">
              <a:buNone/>
              <a:defRPr sz="2700"/>
            </a:lvl1pPr>
            <a:lvl2pPr marL="609478" indent="0">
              <a:buNone/>
              <a:defRPr sz="3700"/>
            </a:lvl2pPr>
            <a:lvl3pPr marL="1218956" indent="0">
              <a:buNone/>
              <a:defRPr sz="3200"/>
            </a:lvl3pPr>
            <a:lvl4pPr marL="1828434" indent="0">
              <a:buNone/>
              <a:defRPr sz="2700"/>
            </a:lvl4pPr>
            <a:lvl5pPr marL="2437912" indent="0">
              <a:buNone/>
              <a:defRPr sz="2700"/>
            </a:lvl5pPr>
            <a:lvl6pPr marL="3047390" indent="0">
              <a:buNone/>
              <a:defRPr sz="2700"/>
            </a:lvl6pPr>
            <a:lvl7pPr marL="3656869" indent="0">
              <a:buNone/>
              <a:defRPr sz="2700"/>
            </a:lvl7pPr>
            <a:lvl8pPr marL="4266347" indent="0">
              <a:buNone/>
              <a:defRPr sz="2700"/>
            </a:lvl8pPr>
            <a:lvl9pPr marL="4875825" indent="0">
              <a:buNone/>
              <a:defRPr sz="2700"/>
            </a:lvl9pPr>
          </a:lstStyle>
          <a:p>
            <a:r>
              <a:rPr lang="en-US"/>
              <a:t>Click icon to add picture</a:t>
            </a:r>
            <a:endParaRPr/>
          </a:p>
        </p:txBody>
      </p:sp>
      <p:sp>
        <p:nvSpPr>
          <p:cNvPr id="4" name="Text Placeholder 3"/>
          <p:cNvSpPr>
            <a:spLocks noGrp="1"/>
          </p:cNvSpPr>
          <p:nvPr>
            <p:ph type="body" sz="half" idx="2"/>
          </p:nvPr>
        </p:nvSpPr>
        <p:spPr>
          <a:xfrm>
            <a:off x="8128000" y="1600200"/>
            <a:ext cx="2844800" cy="3759200"/>
          </a:xfrm>
        </p:spPr>
        <p:txBody>
          <a:bodyPr anchor="b">
            <a:normAutofit/>
          </a:bodyPr>
          <a:lstStyle>
            <a:lvl1pPr marL="0" indent="0">
              <a:buNone/>
              <a:defRPr sz="2800">
                <a:solidFill>
                  <a:schemeClr val="accent1">
                    <a:lumMod val="75000"/>
                  </a:schemeClr>
                </a:solidFill>
              </a:defRPr>
            </a:lvl1pPr>
            <a:lvl2pPr marL="609478" indent="0">
              <a:buNone/>
              <a:defRPr sz="1600"/>
            </a:lvl2pPr>
            <a:lvl3pPr marL="1218956" indent="0">
              <a:buNone/>
              <a:defRPr sz="1300"/>
            </a:lvl3pPr>
            <a:lvl4pPr marL="1828434" indent="0">
              <a:buNone/>
              <a:defRPr sz="1200"/>
            </a:lvl4pPr>
            <a:lvl5pPr marL="2437912" indent="0">
              <a:buNone/>
              <a:defRPr sz="1200"/>
            </a:lvl5pPr>
            <a:lvl6pPr marL="3047390" indent="0">
              <a:buNone/>
              <a:defRPr sz="1200"/>
            </a:lvl6pPr>
            <a:lvl7pPr marL="3656869" indent="0">
              <a:buNone/>
              <a:defRPr sz="1200"/>
            </a:lvl7pPr>
            <a:lvl8pPr marL="4266347" indent="0">
              <a:buNone/>
              <a:defRPr sz="1200"/>
            </a:lvl8pPr>
            <a:lvl9pPr marL="4875825" indent="0">
              <a:buNone/>
              <a:defRPr sz="1200"/>
            </a:lvl9pPr>
          </a:lstStyle>
          <a:p>
            <a:pPr lvl="0"/>
            <a:r>
              <a:rPr lang="en-US"/>
              <a:t>Edit Master text styles</a:t>
            </a:r>
          </a:p>
        </p:txBody>
      </p:sp>
      <p:sp>
        <p:nvSpPr>
          <p:cNvPr id="6" name="Footer Placeholder 5"/>
          <p:cNvSpPr>
            <a:spLocks noGrp="1"/>
          </p:cNvSpPr>
          <p:nvPr>
            <p:ph type="ftr" sz="quarter" idx="11"/>
          </p:nvPr>
        </p:nvSpPr>
        <p:spPr/>
        <p:txBody>
          <a:bodyPr/>
          <a:lstStyle/>
          <a:p>
            <a:r>
              <a:rPr lang="en-US" dirty="0"/>
              <a:t>Add a footer</a:t>
            </a:r>
          </a:p>
        </p:txBody>
      </p:sp>
      <p:sp>
        <p:nvSpPr>
          <p:cNvPr id="5" name="Date Placeholder 4"/>
          <p:cNvSpPr>
            <a:spLocks noGrp="1"/>
          </p:cNvSpPr>
          <p:nvPr>
            <p:ph type="dt" sz="half" idx="10"/>
          </p:nvPr>
        </p:nvSpPr>
        <p:spPr/>
        <p:txBody>
          <a:bodyPr/>
          <a:lstStyle/>
          <a:p>
            <a:fld id="{AE88EFFC-86AE-4294-A319-CAFC2651994B}" type="datetime1">
              <a:rPr lang="en-US"/>
              <a:t>5/1/2022</a:t>
            </a:fld>
            <a:endParaRPr/>
          </a:p>
        </p:txBody>
      </p:sp>
      <p:sp>
        <p:nvSpPr>
          <p:cNvPr id="7" name="Slide Number Placeholder 6"/>
          <p:cNvSpPr>
            <a:spLocks noGrp="1"/>
          </p:cNvSpPr>
          <p:nvPr>
            <p:ph type="sldNum" sz="quarter" idx="12"/>
          </p:nvPr>
        </p:nvSpPr>
        <p:spPr/>
        <p:txBody>
          <a:bodyPr/>
          <a:lstStyle/>
          <a:p>
            <a:fld id="{34C99D79-8A4B-4031-B1E0-AF26F8EDF2BC}" type="slidenum">
              <a:rPr/>
              <a:t>‹#›</a:t>
            </a:fld>
            <a:endParaRPr/>
          </a:p>
        </p:txBody>
      </p:sp>
    </p:spTree>
    <p:extLst>
      <p:ext uri="{BB962C8B-B14F-4D97-AF65-F5344CB8AC3E}">
        <p14:creationId xmlns:p14="http://schemas.microsoft.com/office/powerpoint/2010/main" val="7289717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lvl5pPr>
              <a:defRPr/>
            </a:lvl5pPr>
            <a:lvl6pPr>
              <a:defRPr/>
            </a:lvl6pPr>
            <a:lvl7pPr>
              <a:defRPr/>
            </a:lvl7pPr>
            <a:lvl8pPr>
              <a:defRPr baseline="0"/>
            </a:lvl8pPr>
            <a:lvl9pPr>
              <a:defRPr baseline="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p:cNvSpPr>
            <a:spLocks noGrp="1"/>
          </p:cNvSpPr>
          <p:nvPr>
            <p:ph type="ftr" sz="quarter" idx="11"/>
          </p:nvPr>
        </p:nvSpPr>
        <p:spPr/>
        <p:txBody>
          <a:bodyPr/>
          <a:lstStyle/>
          <a:p>
            <a:r>
              <a:rPr lang="en-US" dirty="0"/>
              <a:t>Add a footer</a:t>
            </a:r>
          </a:p>
        </p:txBody>
      </p:sp>
      <p:sp>
        <p:nvSpPr>
          <p:cNvPr id="4" name="Date Placeholder 3"/>
          <p:cNvSpPr>
            <a:spLocks noGrp="1"/>
          </p:cNvSpPr>
          <p:nvPr>
            <p:ph type="dt" sz="half" idx="10"/>
          </p:nvPr>
        </p:nvSpPr>
        <p:spPr/>
        <p:txBody>
          <a:bodyPr/>
          <a:lstStyle/>
          <a:p>
            <a:fld id="{EDCEAB04-7709-4C1E-A61A-74684A0170FC}" type="datetime1">
              <a:rPr lang="en-US"/>
              <a:t>5/1/2022</a:t>
            </a:fld>
            <a:endParaRPr/>
          </a:p>
        </p:txBody>
      </p:sp>
      <p:sp>
        <p:nvSpPr>
          <p:cNvPr id="6" name="Slide Number Placeholder 5"/>
          <p:cNvSpPr>
            <a:spLocks noGrp="1"/>
          </p:cNvSpPr>
          <p:nvPr>
            <p:ph type="sldNum" sz="quarter" idx="12"/>
          </p:nvPr>
        </p:nvSpPr>
        <p:spPr/>
        <p:txBody>
          <a:bodyPr/>
          <a:lstStyle/>
          <a:p>
            <a:fld id="{34C99D79-8A4B-4031-B1E0-AF26F8EDF2BC}" type="slidenum">
              <a:rPr/>
              <a:t>‹#›</a:t>
            </a:fld>
            <a:endParaRPr/>
          </a:p>
        </p:txBody>
      </p:sp>
    </p:spTree>
    <p:extLst>
      <p:ext uri="{BB962C8B-B14F-4D97-AF65-F5344CB8AC3E}">
        <p14:creationId xmlns:p14="http://schemas.microsoft.com/office/powerpoint/2010/main" val="23056061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grpSp>
        <p:nvGrpSpPr>
          <p:cNvPr id="7" name="squares"/>
          <p:cNvGrpSpPr/>
          <p:nvPr/>
        </p:nvGrpSpPr>
        <p:grpSpPr>
          <a:xfrm rot="5400000">
            <a:off x="9585643" y="233798"/>
            <a:ext cx="1063300" cy="524183"/>
            <a:chOff x="0" y="452558"/>
            <a:chExt cx="914400" cy="524182"/>
          </a:xfrm>
        </p:grpSpPr>
        <p:sp>
          <p:nvSpPr>
            <p:cNvPr id="8" name="Rounded Rectangle 7"/>
            <p:cNvSpPr/>
            <p:nvPr/>
          </p:nvSpPr>
          <p:spPr>
            <a:xfrm>
              <a:off x="591671" y="452558"/>
              <a:ext cx="322729" cy="524180"/>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800"/>
            </a:p>
          </p:txBody>
        </p:sp>
        <p:sp>
          <p:nvSpPr>
            <p:cNvPr id="9" name="Rounded Rectangle 8"/>
            <p:cNvSpPr/>
            <p:nvPr/>
          </p:nvSpPr>
          <p:spPr>
            <a:xfrm>
              <a:off x="215154" y="452558"/>
              <a:ext cx="322729" cy="524180"/>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800"/>
            </a:p>
          </p:txBody>
        </p:sp>
        <p:sp>
          <p:nvSpPr>
            <p:cNvPr id="10" name="Round Same Side Corner Rectangle 9"/>
            <p:cNvSpPr/>
            <p:nvPr/>
          </p:nvSpPr>
          <p:spPr>
            <a:xfrm rot="5400000">
              <a:off x="-181408" y="633966"/>
              <a:ext cx="524182" cy="161366"/>
            </a:xfrm>
            <a:prstGeom prst="round2SameRect">
              <a:avLst>
                <a:gd name="adj1" fmla="val 29167"/>
                <a:gd name="adj2"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800"/>
            </a:p>
          </p:txBody>
        </p:sp>
      </p:grpSp>
      <p:grpSp>
        <p:nvGrpSpPr>
          <p:cNvPr id="15" name="bottom graphic"/>
          <p:cNvGrpSpPr/>
          <p:nvPr/>
        </p:nvGrpSpPr>
        <p:grpSpPr>
          <a:xfrm>
            <a:off x="1" y="5395519"/>
            <a:ext cx="12192000" cy="1462483"/>
            <a:chOff x="0" y="4046638"/>
            <a:chExt cx="9144000" cy="1096862"/>
          </a:xfrm>
        </p:grpSpPr>
        <p:sp>
          <p:nvSpPr>
            <p:cNvPr id="16" name="Freeform 15"/>
            <p:cNvSpPr/>
            <p:nvPr/>
          </p:nvSpPr>
          <p:spPr bwMode="ltGray">
            <a:xfrm rot="5400000">
              <a:off x="4119794" y="119293"/>
              <a:ext cx="904412" cy="9144000"/>
            </a:xfrm>
            <a:custGeom>
              <a:avLst/>
              <a:gdLst/>
              <a:ahLst/>
              <a:cxnLst/>
              <a:rect l="l" t="t" r="r" b="b"/>
              <a:pathLst>
                <a:path w="904412" h="9144000">
                  <a:moveTo>
                    <a:pt x="0" y="0"/>
                  </a:moveTo>
                  <a:lnTo>
                    <a:pt x="904412" y="0"/>
                  </a:lnTo>
                  <a:lnTo>
                    <a:pt x="904412" y="9144000"/>
                  </a:lnTo>
                  <a:lnTo>
                    <a:pt x="391235" y="9144000"/>
                  </a:lnTo>
                  <a:cubicBezTo>
                    <a:pt x="445385" y="6730684"/>
                    <a:pt x="250230" y="1995757"/>
                    <a:pt x="0" y="0"/>
                  </a:cubicBezTo>
                  <a:close/>
                </a:path>
              </a:pathLst>
            </a:custGeom>
            <a:solidFill>
              <a:schemeClr val="tx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800"/>
            </a:p>
          </p:txBody>
        </p:sp>
        <p:sp>
          <p:nvSpPr>
            <p:cNvPr id="17" name="Rectangle 72"/>
            <p:cNvSpPr/>
            <p:nvPr/>
          </p:nvSpPr>
          <p:spPr bwMode="ltGray">
            <a:xfrm rot="5400000">
              <a:off x="4023569" y="23069"/>
              <a:ext cx="1096862" cy="9144000"/>
            </a:xfrm>
            <a:custGeom>
              <a:avLst/>
              <a:gdLst/>
              <a:ahLst/>
              <a:cxnLst/>
              <a:rect l="l" t="t" r="r" b="b"/>
              <a:pathLst>
                <a:path w="1096862" h="9144000">
                  <a:moveTo>
                    <a:pt x="1096861" y="9136375"/>
                  </a:moveTo>
                  <a:lnTo>
                    <a:pt x="1096861" y="0"/>
                  </a:lnTo>
                  <a:lnTo>
                    <a:pt x="1096862" y="0"/>
                  </a:lnTo>
                  <a:lnTo>
                    <a:pt x="1096862" y="9136375"/>
                  </a:lnTo>
                  <a:close/>
                  <a:moveTo>
                    <a:pt x="0" y="0"/>
                  </a:moveTo>
                  <a:lnTo>
                    <a:pt x="142171" y="0"/>
                  </a:lnTo>
                  <a:cubicBezTo>
                    <a:pt x="214017" y="532804"/>
                    <a:pt x="281641" y="1260834"/>
                    <a:pt x="340913" y="2087809"/>
                  </a:cubicBezTo>
                  <a:cubicBezTo>
                    <a:pt x="492781" y="4358443"/>
                    <a:pt x="587048" y="7374964"/>
                    <a:pt x="547354" y="9144000"/>
                  </a:cubicBezTo>
                  <a:lnTo>
                    <a:pt x="452132" y="9144000"/>
                  </a:lnTo>
                  <a:cubicBezTo>
                    <a:pt x="484963" y="4670358"/>
                    <a:pt x="240277" y="2482661"/>
                    <a:pt x="0" y="0"/>
                  </a:cubicBezTo>
                  <a:close/>
                </a:path>
              </a:pathLst>
            </a:custGeom>
            <a:solidFill>
              <a:schemeClr val="tx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sz="1800"/>
            </a:p>
          </p:txBody>
        </p:sp>
      </p:grpSp>
      <p:sp>
        <p:nvSpPr>
          <p:cNvPr id="2" name="Vertical Title 1"/>
          <p:cNvSpPr>
            <a:spLocks noGrp="1"/>
          </p:cNvSpPr>
          <p:nvPr>
            <p:ph type="title" orient="vert"/>
          </p:nvPr>
        </p:nvSpPr>
        <p:spPr>
          <a:xfrm>
            <a:off x="9753600" y="1150516"/>
            <a:ext cx="1828800" cy="5021685"/>
          </a:xfrm>
        </p:spPr>
        <p:txBody>
          <a:bodyPr vert="eaVert"/>
          <a:lstStyle/>
          <a:p>
            <a:r>
              <a:rPr lang="en-US"/>
              <a:t>Click to edit Master title style</a:t>
            </a:r>
            <a:endParaRPr/>
          </a:p>
        </p:txBody>
      </p:sp>
      <p:sp>
        <p:nvSpPr>
          <p:cNvPr id="3" name="Vertical Text Placeholder 2"/>
          <p:cNvSpPr>
            <a:spLocks noGrp="1"/>
          </p:cNvSpPr>
          <p:nvPr>
            <p:ph type="body" orient="vert" idx="1"/>
          </p:nvPr>
        </p:nvSpPr>
        <p:spPr>
          <a:xfrm>
            <a:off x="1219200" y="1150516"/>
            <a:ext cx="8229600" cy="5021685"/>
          </a:xfrm>
        </p:spPr>
        <p:txBody>
          <a:bodyPr vert="eaVert"/>
          <a:lstStyle>
            <a:lvl5pPr>
              <a:defRPr/>
            </a:lvl5pPr>
            <a:lvl6pPr>
              <a:defRPr/>
            </a:lvl6pPr>
            <a:lvl7pPr>
              <a:defRPr/>
            </a:lvl7pPr>
            <a:lvl8pPr>
              <a:defRPr baseline="0"/>
            </a:lvl8pPr>
            <a:lvl9pPr>
              <a:defRPr baseline="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p:cNvSpPr>
            <a:spLocks noGrp="1"/>
          </p:cNvSpPr>
          <p:nvPr>
            <p:ph type="ftr" sz="quarter" idx="11"/>
          </p:nvPr>
        </p:nvSpPr>
        <p:spPr/>
        <p:txBody>
          <a:bodyPr/>
          <a:lstStyle/>
          <a:p>
            <a:r>
              <a:rPr lang="en-US" dirty="0"/>
              <a:t>Add a footer</a:t>
            </a:r>
          </a:p>
        </p:txBody>
      </p:sp>
      <p:sp>
        <p:nvSpPr>
          <p:cNvPr id="4" name="Date Placeholder 3"/>
          <p:cNvSpPr>
            <a:spLocks noGrp="1"/>
          </p:cNvSpPr>
          <p:nvPr>
            <p:ph type="dt" sz="half" idx="10"/>
          </p:nvPr>
        </p:nvSpPr>
        <p:spPr/>
        <p:txBody>
          <a:bodyPr/>
          <a:lstStyle/>
          <a:p>
            <a:fld id="{0C79BD0D-E0B1-4CED-AC65-708AC79EB9CD}" type="datetime1">
              <a:rPr lang="en-US"/>
              <a:t>5/1/2022</a:t>
            </a:fld>
            <a:endParaRPr/>
          </a:p>
        </p:txBody>
      </p:sp>
      <p:sp>
        <p:nvSpPr>
          <p:cNvPr id="6" name="Slide Number Placeholder 5"/>
          <p:cNvSpPr>
            <a:spLocks noGrp="1"/>
          </p:cNvSpPr>
          <p:nvPr>
            <p:ph type="sldNum" sz="quarter" idx="12"/>
          </p:nvPr>
        </p:nvSpPr>
        <p:spPr/>
        <p:txBody>
          <a:bodyPr/>
          <a:lstStyle/>
          <a:p>
            <a:fld id="{34C99D79-8A4B-4031-B1E0-AF26F8EDF2BC}" type="slidenum">
              <a:rPr/>
              <a:t>‹#›</a:t>
            </a:fld>
            <a:endParaRPr/>
          </a:p>
        </p:txBody>
      </p:sp>
    </p:spTree>
    <p:extLst>
      <p:ext uri="{BB962C8B-B14F-4D97-AF65-F5344CB8AC3E}">
        <p14:creationId xmlns:p14="http://schemas.microsoft.com/office/powerpoint/2010/main" val="34207486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99C1E8-3140-438A-A488-975C5C04700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F0D0DB0-5649-4CBA-B9BE-0C96E374E90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582C45F-4EAF-4845-97A8-8F2B08832EA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E643D36-F7CF-4533-920F-67B10913538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3A52196-333D-4E26-A2CA-44A83E9DE86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25CD95D-5F56-405F-B045-14F8BB53684D}"/>
              </a:ext>
            </a:extLst>
          </p:cNvPr>
          <p:cNvSpPr>
            <a:spLocks noGrp="1"/>
          </p:cNvSpPr>
          <p:nvPr>
            <p:ph type="dt" sz="half" idx="10"/>
          </p:nvPr>
        </p:nvSpPr>
        <p:spPr/>
        <p:txBody>
          <a:bodyPr/>
          <a:lstStyle/>
          <a:p>
            <a:fld id="{BD15062D-8244-47BD-BCB7-6CECF5FD4F6B}" type="datetimeFigureOut">
              <a:rPr lang="en-US" smtClean="0"/>
              <a:t>5/1/2022</a:t>
            </a:fld>
            <a:endParaRPr lang="en-US"/>
          </a:p>
        </p:txBody>
      </p:sp>
      <p:sp>
        <p:nvSpPr>
          <p:cNvPr id="8" name="Footer Placeholder 7">
            <a:extLst>
              <a:ext uri="{FF2B5EF4-FFF2-40B4-BE49-F238E27FC236}">
                <a16:creationId xmlns:a16="http://schemas.microsoft.com/office/drawing/2014/main" id="{98FF7B84-0457-45B1-8C7A-39654F941B8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B3390C4-1087-4CB8-AEA2-0BDCA49F73F0}"/>
              </a:ext>
            </a:extLst>
          </p:cNvPr>
          <p:cNvSpPr>
            <a:spLocks noGrp="1"/>
          </p:cNvSpPr>
          <p:nvPr>
            <p:ph type="sldNum" sz="quarter" idx="12"/>
          </p:nvPr>
        </p:nvSpPr>
        <p:spPr/>
        <p:txBody>
          <a:bodyPr/>
          <a:lstStyle/>
          <a:p>
            <a:fld id="{86CD25FA-45C4-42D9-8130-DE001E26FAF2}" type="slidenum">
              <a:rPr lang="en-US" smtClean="0"/>
              <a:t>‹#›</a:t>
            </a:fld>
            <a:endParaRPr lang="en-US"/>
          </a:p>
        </p:txBody>
      </p:sp>
    </p:spTree>
    <p:extLst>
      <p:ext uri="{BB962C8B-B14F-4D97-AF65-F5344CB8AC3E}">
        <p14:creationId xmlns:p14="http://schemas.microsoft.com/office/powerpoint/2010/main" val="11410503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bg>
      <p:bgPr>
        <a:solidFill>
          <a:schemeClr val="bg1">
            <a:lumMod val="5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2C07D4-1654-4DBF-B64C-801124DC7FFF}"/>
              </a:ext>
            </a:extLst>
          </p:cNvPr>
          <p:cNvSpPr>
            <a:spLocks noGrp="1"/>
          </p:cNvSpPr>
          <p:nvPr>
            <p:ph type="title"/>
          </p:nvPr>
        </p:nvSpPr>
        <p:spPr/>
        <p:txBody>
          <a:bodyPr/>
          <a:lstStyle>
            <a:lvl1pPr>
              <a:defRPr b="1">
                <a:solidFill>
                  <a:schemeClr val="bg1"/>
                </a:solidFill>
                <a:effectLst>
                  <a:outerShdw blurRad="38100" dist="38100" dir="2700000" algn="tl">
                    <a:srgbClr val="000000">
                      <a:alpha val="43137"/>
                    </a:srgbClr>
                  </a:outerShdw>
                </a:effectLst>
              </a:defRPr>
            </a:lvl1pPr>
          </a:lstStyle>
          <a:p>
            <a:r>
              <a:rPr lang="en-US" dirty="0"/>
              <a:t>Click to edit Master title style</a:t>
            </a:r>
          </a:p>
        </p:txBody>
      </p:sp>
      <p:sp>
        <p:nvSpPr>
          <p:cNvPr id="3" name="Date Placeholder 2">
            <a:extLst>
              <a:ext uri="{FF2B5EF4-FFF2-40B4-BE49-F238E27FC236}">
                <a16:creationId xmlns:a16="http://schemas.microsoft.com/office/drawing/2014/main" id="{4EFB8925-56DB-4B86-9E5D-3D229C8CAE57}"/>
              </a:ext>
            </a:extLst>
          </p:cNvPr>
          <p:cNvSpPr>
            <a:spLocks noGrp="1"/>
          </p:cNvSpPr>
          <p:nvPr>
            <p:ph type="dt" sz="half" idx="10"/>
          </p:nvPr>
        </p:nvSpPr>
        <p:spPr/>
        <p:txBody>
          <a:bodyPr/>
          <a:lstStyle/>
          <a:p>
            <a:fld id="{BD15062D-8244-47BD-BCB7-6CECF5FD4F6B}" type="datetimeFigureOut">
              <a:rPr lang="en-US" smtClean="0"/>
              <a:t>5/1/2022</a:t>
            </a:fld>
            <a:endParaRPr lang="en-US"/>
          </a:p>
        </p:txBody>
      </p:sp>
      <p:sp>
        <p:nvSpPr>
          <p:cNvPr id="4" name="Footer Placeholder 3">
            <a:extLst>
              <a:ext uri="{FF2B5EF4-FFF2-40B4-BE49-F238E27FC236}">
                <a16:creationId xmlns:a16="http://schemas.microsoft.com/office/drawing/2014/main" id="{DC2F3819-6EFB-4225-80D2-DA699187CC5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C9B9B08-20CB-49C0-8AE1-75C442C704B4}"/>
              </a:ext>
            </a:extLst>
          </p:cNvPr>
          <p:cNvSpPr>
            <a:spLocks noGrp="1"/>
          </p:cNvSpPr>
          <p:nvPr>
            <p:ph type="sldNum" sz="quarter" idx="12"/>
          </p:nvPr>
        </p:nvSpPr>
        <p:spPr/>
        <p:txBody>
          <a:bodyPr/>
          <a:lstStyle/>
          <a:p>
            <a:fld id="{86CD25FA-45C4-42D9-8130-DE001E26FAF2}" type="slidenum">
              <a:rPr lang="en-US" smtClean="0"/>
              <a:t>‹#›</a:t>
            </a:fld>
            <a:endParaRPr lang="en-US"/>
          </a:p>
        </p:txBody>
      </p:sp>
    </p:spTree>
    <p:extLst>
      <p:ext uri="{BB962C8B-B14F-4D97-AF65-F5344CB8AC3E}">
        <p14:creationId xmlns:p14="http://schemas.microsoft.com/office/powerpoint/2010/main" val="22621158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67CBA51-7375-4FAC-901F-805AA16B172A}"/>
              </a:ext>
            </a:extLst>
          </p:cNvPr>
          <p:cNvSpPr>
            <a:spLocks noGrp="1"/>
          </p:cNvSpPr>
          <p:nvPr>
            <p:ph type="dt" sz="half" idx="10"/>
          </p:nvPr>
        </p:nvSpPr>
        <p:spPr/>
        <p:txBody>
          <a:bodyPr/>
          <a:lstStyle/>
          <a:p>
            <a:fld id="{BD15062D-8244-47BD-BCB7-6CECF5FD4F6B}" type="datetimeFigureOut">
              <a:rPr lang="en-US" smtClean="0"/>
              <a:t>5/1/2022</a:t>
            </a:fld>
            <a:endParaRPr lang="en-US"/>
          </a:p>
        </p:txBody>
      </p:sp>
      <p:sp>
        <p:nvSpPr>
          <p:cNvPr id="3" name="Footer Placeholder 2">
            <a:extLst>
              <a:ext uri="{FF2B5EF4-FFF2-40B4-BE49-F238E27FC236}">
                <a16:creationId xmlns:a16="http://schemas.microsoft.com/office/drawing/2014/main" id="{6894802C-F52B-4452-A513-DD9E8FF2444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4836C25-9A69-4942-ABB2-A6B28B1BD2B6}"/>
              </a:ext>
            </a:extLst>
          </p:cNvPr>
          <p:cNvSpPr>
            <a:spLocks noGrp="1"/>
          </p:cNvSpPr>
          <p:nvPr>
            <p:ph type="sldNum" sz="quarter" idx="12"/>
          </p:nvPr>
        </p:nvSpPr>
        <p:spPr/>
        <p:txBody>
          <a:bodyPr/>
          <a:lstStyle/>
          <a:p>
            <a:fld id="{86CD25FA-45C4-42D9-8130-DE001E26FAF2}" type="slidenum">
              <a:rPr lang="en-US" smtClean="0"/>
              <a:t>‹#›</a:t>
            </a:fld>
            <a:endParaRPr lang="en-US"/>
          </a:p>
        </p:txBody>
      </p:sp>
    </p:spTree>
    <p:extLst>
      <p:ext uri="{BB962C8B-B14F-4D97-AF65-F5344CB8AC3E}">
        <p14:creationId xmlns:p14="http://schemas.microsoft.com/office/powerpoint/2010/main" val="23240837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8" name="Right Triangle 7">
            <a:extLst>
              <a:ext uri="{FF2B5EF4-FFF2-40B4-BE49-F238E27FC236}">
                <a16:creationId xmlns:a16="http://schemas.microsoft.com/office/drawing/2014/main" id="{8A7114C1-2CDF-4AE2-8C37-F4E47FE30FDF}"/>
              </a:ext>
            </a:extLst>
          </p:cNvPr>
          <p:cNvSpPr/>
          <p:nvPr userDrawn="1"/>
        </p:nvSpPr>
        <p:spPr>
          <a:xfrm>
            <a:off x="0" y="0"/>
            <a:ext cx="12192000" cy="6858000"/>
          </a:xfrm>
          <a:prstGeom prst="rtTriangle">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ight Triangle 8">
            <a:extLst>
              <a:ext uri="{FF2B5EF4-FFF2-40B4-BE49-F238E27FC236}">
                <a16:creationId xmlns:a16="http://schemas.microsoft.com/office/drawing/2014/main" id="{1477E7E9-4DE5-4A7A-AAA8-9C89F32F5E2C}"/>
              </a:ext>
            </a:extLst>
          </p:cNvPr>
          <p:cNvSpPr/>
          <p:nvPr userDrawn="1"/>
        </p:nvSpPr>
        <p:spPr>
          <a:xfrm rot="16200000" flipH="1">
            <a:off x="2667000" y="-2667000"/>
            <a:ext cx="6858000" cy="12192000"/>
          </a:xfrm>
          <a:prstGeom prst="rtTriangle">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163200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8" name="Flowchart: Data 7">
            <a:extLst>
              <a:ext uri="{FF2B5EF4-FFF2-40B4-BE49-F238E27FC236}">
                <a16:creationId xmlns:a16="http://schemas.microsoft.com/office/drawing/2014/main" id="{03B6037D-7C4F-471C-B877-D7FB90343BFE}"/>
              </a:ext>
            </a:extLst>
          </p:cNvPr>
          <p:cNvSpPr/>
          <p:nvPr userDrawn="1"/>
        </p:nvSpPr>
        <p:spPr>
          <a:xfrm>
            <a:off x="-1991170" y="0"/>
            <a:ext cx="9665293" cy="6858000"/>
          </a:xfrm>
          <a:prstGeom prst="flowChartInputOutput">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487438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theme" Target="../theme/theme2.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3.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4.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72BC4EE-5439-4FA4-80D4-EDB3B8FEFDE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F8C01B5-0B56-4FF5-95F5-D50585E15F7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D767E1E-D318-45E0-A5CE-230771FF7E1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D15062D-8244-47BD-BCB7-6CECF5FD4F6B}" type="datetimeFigureOut">
              <a:rPr lang="en-US" smtClean="0"/>
              <a:t>5/1/2022</a:t>
            </a:fld>
            <a:endParaRPr lang="en-US"/>
          </a:p>
        </p:txBody>
      </p:sp>
      <p:sp>
        <p:nvSpPr>
          <p:cNvPr id="5" name="Footer Placeholder 4">
            <a:extLst>
              <a:ext uri="{FF2B5EF4-FFF2-40B4-BE49-F238E27FC236}">
                <a16:creationId xmlns:a16="http://schemas.microsoft.com/office/drawing/2014/main" id="{B4F14A66-CF93-4044-903B-1C3A4858AF0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94BC800-69C1-4A45-882D-1F4B65D80D6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6CD25FA-45C4-42D9-8130-DE001E26FAF2}" type="slidenum">
              <a:rPr lang="en-US" smtClean="0"/>
              <a:t>‹#›</a:t>
            </a:fld>
            <a:endParaRPr lang="en-US"/>
          </a:p>
        </p:txBody>
      </p:sp>
    </p:spTree>
    <p:extLst>
      <p:ext uri="{BB962C8B-B14F-4D97-AF65-F5344CB8AC3E}">
        <p14:creationId xmlns:p14="http://schemas.microsoft.com/office/powerpoint/2010/main" val="2825398684"/>
      </p:ext>
    </p:extLst>
  </p:cSld>
  <p:clrMap bg1="lt1" tx1="dk1" bg2="lt2" tx2="dk2" accent1="accent1" accent2="accent2" accent3="accent3" accent4="accent4" accent5="accent5" accent6="accent6" hlink="hlink" folHlink="folHlink"/>
  <p:sldLayoutIdLst>
    <p:sldLayoutId id="2147483649" r:id="rId1"/>
    <p:sldLayoutId id="2147483651" r:id="rId2"/>
    <p:sldLayoutId id="2147483650"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24128" y="585216"/>
            <a:ext cx="9720072" cy="913384"/>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24129" y="1701800"/>
            <a:ext cx="9720073" cy="4607560"/>
          </a:xfrm>
          <a:prstGeom prst="rect">
            <a:avLst/>
          </a:prstGeom>
        </p:spPr>
        <p:txBody>
          <a:bodyPr vert="horz" lIns="45720" tIns="45720" rIns="4572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1024130" y="6470704"/>
            <a:ext cx="2154143"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r>
              <a:rPr lang="en-US"/>
              <a:t>11/26/2012</a:t>
            </a:r>
          </a:p>
        </p:txBody>
      </p:sp>
      <p:sp>
        <p:nvSpPr>
          <p:cNvPr id="5" name="Footer Placeholder 4"/>
          <p:cNvSpPr>
            <a:spLocks noGrp="1"/>
          </p:cNvSpPr>
          <p:nvPr>
            <p:ph type="ftr" sz="quarter" idx="3"/>
          </p:nvPr>
        </p:nvSpPr>
        <p:spPr>
          <a:xfrm>
            <a:off x="4842933" y="6470704"/>
            <a:ext cx="5901459" cy="274320"/>
          </a:xfrm>
          <a:prstGeom prst="rect">
            <a:avLst/>
          </a:prstGeom>
        </p:spPr>
        <p:txBody>
          <a:bodyPr vert="horz" lIns="91440" tIns="45720" rIns="91440" bIns="45720" rtlCol="0" anchor="ctr"/>
          <a:lstStyle>
            <a:lvl1pPr algn="r">
              <a:defRPr sz="1000" cap="all" baseline="0">
                <a:solidFill>
                  <a:schemeClr val="tx1">
                    <a:lumMod val="95000"/>
                    <a:lumOff val="5000"/>
                  </a:schemeClr>
                </a:solidFill>
                <a:latin typeface="+mj-lt"/>
              </a:defRPr>
            </a:lvl1pPr>
          </a:lstStyle>
          <a:p>
            <a:r>
              <a:rPr lang="en-US"/>
              <a:t>New Testament Survey</a:t>
            </a:r>
            <a:endParaRPr lang="en-US" dirty="0"/>
          </a:p>
        </p:txBody>
      </p:sp>
      <p:sp>
        <p:nvSpPr>
          <p:cNvPr id="6" name="Slide Number Placeholder 5"/>
          <p:cNvSpPr>
            <a:spLocks noGrp="1"/>
          </p:cNvSpPr>
          <p:nvPr>
            <p:ph type="sldNum" sz="quarter" idx="4"/>
          </p:nvPr>
        </p:nvSpPr>
        <p:spPr>
          <a:xfrm>
            <a:off x="10837333" y="6470704"/>
            <a:ext cx="973667"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687D7A59-36E2-48B9-B146-C1E59501F63F}" type="slidenum">
              <a:rPr lang="en-US" smtClean="0"/>
              <a:pPr/>
              <a:t>‹#›</a:t>
            </a:fld>
            <a:endParaRPr lang="en-US"/>
          </a:p>
        </p:txBody>
      </p:sp>
      <p:sp>
        <p:nvSpPr>
          <p:cNvPr id="8" name="Rectangle 7">
            <a:extLst>
              <a:ext uri="{FF2B5EF4-FFF2-40B4-BE49-F238E27FC236}">
                <a16:creationId xmlns:a16="http://schemas.microsoft.com/office/drawing/2014/main" id="{70CCC972-8F3C-4793-BE9E-8366D729C1DF}"/>
              </a:ext>
            </a:extLst>
          </p:cNvPr>
          <p:cNvSpPr/>
          <p:nvPr userDrawn="1"/>
        </p:nvSpPr>
        <p:spPr>
          <a:xfrm>
            <a:off x="0" y="0"/>
            <a:ext cx="203200" cy="6858000"/>
          </a:xfrm>
          <a:prstGeom prst="rect">
            <a:avLst/>
          </a:prstGeom>
          <a:gradFill>
            <a:gsLst>
              <a:gs pos="0">
                <a:srgbClr val="FFFF00"/>
              </a:gs>
              <a:gs pos="38000">
                <a:srgbClr val="69A794"/>
              </a:gs>
              <a:gs pos="100000">
                <a:schemeClr val="accent3">
                  <a:lumMod val="60000"/>
                  <a:lumOff val="40000"/>
                </a:schemeClr>
              </a:gs>
            </a:gsLst>
            <a:path path="circle">
              <a:fillToRect l="50000" t="-80000" r="50000" b="18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322611128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Lst>
  <p:hf sldNum="0" hdr="0" ftr="0" dt="0"/>
  <p:txStyles>
    <p:titleStyle>
      <a:lvl1pPr algn="l" defTabSz="914377" rtl="0" eaLnBrk="1" latinLnBrk="0" hangingPunct="1">
        <a:lnSpc>
          <a:spcPct val="80000"/>
        </a:lnSpc>
        <a:spcBef>
          <a:spcPct val="0"/>
        </a:spcBef>
        <a:buNone/>
        <a:defRPr sz="4267" b="1" kern="1200" cap="all" spc="100" baseline="0">
          <a:solidFill>
            <a:schemeClr val="tx1">
              <a:lumMod val="95000"/>
              <a:lumOff val="5000"/>
            </a:schemeClr>
          </a:solidFill>
          <a:latin typeface="+mj-lt"/>
          <a:ea typeface="+mj-ea"/>
          <a:cs typeface="+mj-cs"/>
        </a:defRPr>
      </a:lvl1pPr>
    </p:titleStyle>
    <p:bodyStyle>
      <a:lvl1pPr marL="228594" indent="-228594" algn="l" defTabSz="914377" rtl="0" eaLnBrk="1" latinLnBrk="0" hangingPunct="1">
        <a:lnSpc>
          <a:spcPct val="90000"/>
        </a:lnSpc>
        <a:spcBef>
          <a:spcPts val="1600"/>
        </a:spcBef>
        <a:spcAft>
          <a:spcPts val="800"/>
        </a:spcAft>
        <a:buClr>
          <a:srgbClr val="0000FF"/>
        </a:buClr>
        <a:buSzPct val="100000"/>
        <a:buFont typeface="Arial" panose="020B0604020202020204" pitchFamily="34" charset="0"/>
        <a:buChar char="•"/>
        <a:defRPr sz="3200" kern="1200">
          <a:solidFill>
            <a:schemeClr val="tx1"/>
          </a:solidFill>
          <a:latin typeface="+mn-lt"/>
          <a:ea typeface="+mn-ea"/>
          <a:cs typeface="+mn-cs"/>
        </a:defRPr>
      </a:lvl1pPr>
      <a:lvl2pPr marL="265169" indent="-137157" algn="l" defTabSz="914377" rtl="0" eaLnBrk="1" latinLnBrk="0" hangingPunct="1">
        <a:lnSpc>
          <a:spcPct val="90000"/>
        </a:lnSpc>
        <a:spcBef>
          <a:spcPts val="200"/>
        </a:spcBef>
        <a:spcAft>
          <a:spcPts val="400"/>
        </a:spcAft>
        <a:buClr>
          <a:schemeClr val="accent1"/>
        </a:buClr>
        <a:buFont typeface="Wingdings 3" pitchFamily="18" charset="2"/>
        <a:buChar char=""/>
        <a:defRPr sz="2400" kern="1200">
          <a:solidFill>
            <a:schemeClr val="tx1"/>
          </a:solidFill>
          <a:latin typeface="+mn-lt"/>
          <a:ea typeface="+mn-ea"/>
          <a:cs typeface="+mn-cs"/>
        </a:defRPr>
      </a:lvl2pPr>
      <a:lvl3pPr marL="448045" indent="-137157" algn="l" defTabSz="914377" rtl="0" eaLnBrk="1" latinLnBrk="0" hangingPunct="1">
        <a:lnSpc>
          <a:spcPct val="90000"/>
        </a:lnSpc>
        <a:spcBef>
          <a:spcPts val="200"/>
        </a:spcBef>
        <a:spcAft>
          <a:spcPts val="400"/>
        </a:spcAft>
        <a:buClr>
          <a:schemeClr val="accent1"/>
        </a:buClr>
        <a:buFont typeface="Wingdings 3" pitchFamily="18" charset="2"/>
        <a:buChar char=""/>
        <a:defRPr sz="1867" kern="1200">
          <a:solidFill>
            <a:schemeClr val="tx1"/>
          </a:solidFill>
          <a:latin typeface="+mn-lt"/>
          <a:ea typeface="+mn-ea"/>
          <a:cs typeface="+mn-cs"/>
        </a:defRPr>
      </a:lvl3pPr>
      <a:lvl4pPr marL="594345" indent="-137157" algn="l" defTabSz="914377" rtl="0" eaLnBrk="1" latinLnBrk="0" hangingPunct="1">
        <a:lnSpc>
          <a:spcPct val="90000"/>
        </a:lnSpc>
        <a:spcBef>
          <a:spcPts val="200"/>
        </a:spcBef>
        <a:spcAft>
          <a:spcPts val="400"/>
        </a:spcAft>
        <a:buClr>
          <a:schemeClr val="accent1"/>
        </a:buClr>
        <a:buFont typeface="Wingdings 3" pitchFamily="18" charset="2"/>
        <a:buChar char=""/>
        <a:defRPr sz="1867" kern="1200">
          <a:solidFill>
            <a:schemeClr val="tx1"/>
          </a:solidFill>
          <a:latin typeface="+mn-lt"/>
          <a:ea typeface="+mn-ea"/>
          <a:cs typeface="+mn-cs"/>
        </a:defRPr>
      </a:lvl4pPr>
      <a:lvl5pPr marL="777221" indent="-137157" algn="l" defTabSz="914377" rtl="0" eaLnBrk="1" latinLnBrk="0" hangingPunct="1">
        <a:lnSpc>
          <a:spcPct val="90000"/>
        </a:lnSpc>
        <a:spcBef>
          <a:spcPts val="200"/>
        </a:spcBef>
        <a:spcAft>
          <a:spcPts val="400"/>
        </a:spcAft>
        <a:buClr>
          <a:schemeClr val="accent1"/>
        </a:buClr>
        <a:buFont typeface="Wingdings 3" pitchFamily="18" charset="2"/>
        <a:buChar char=""/>
        <a:defRPr sz="1867" kern="1200">
          <a:solidFill>
            <a:schemeClr val="tx1"/>
          </a:solidFill>
          <a:latin typeface="+mn-lt"/>
          <a:ea typeface="+mn-ea"/>
          <a:cs typeface="+mn-cs"/>
        </a:defRPr>
      </a:lvl5pPr>
      <a:lvl6pPr marL="914377" indent="-137157" algn="l" defTabSz="914377"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677" indent="-137157" algn="l" defTabSz="914377"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22" indent="-137157" algn="l" defTabSz="914377"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22" indent="-137157" algn="l" defTabSz="914377"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5F5F5F"/>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24128" y="585216"/>
            <a:ext cx="9720072" cy="1499616"/>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1024129" y="2286000"/>
            <a:ext cx="9720073" cy="4023360"/>
          </a:xfrm>
          <a:prstGeom prst="rect">
            <a:avLst/>
          </a:prstGeom>
        </p:spPr>
        <p:txBody>
          <a:bodyPr vert="horz" lIns="45720" tIns="45720" rIns="4572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1024130" y="6470704"/>
            <a:ext cx="2154143"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r>
              <a:rPr lang="en-US"/>
              <a:t>11/26/2012</a:t>
            </a:r>
          </a:p>
        </p:txBody>
      </p:sp>
      <p:sp>
        <p:nvSpPr>
          <p:cNvPr id="5" name="Footer Placeholder 4"/>
          <p:cNvSpPr>
            <a:spLocks noGrp="1"/>
          </p:cNvSpPr>
          <p:nvPr>
            <p:ph type="ftr" sz="quarter" idx="3"/>
          </p:nvPr>
        </p:nvSpPr>
        <p:spPr>
          <a:xfrm>
            <a:off x="4842933" y="6470704"/>
            <a:ext cx="5901459" cy="274320"/>
          </a:xfrm>
          <a:prstGeom prst="rect">
            <a:avLst/>
          </a:prstGeom>
        </p:spPr>
        <p:txBody>
          <a:bodyPr vert="horz" lIns="91440" tIns="45720" rIns="91440" bIns="45720" rtlCol="0" anchor="ctr"/>
          <a:lstStyle>
            <a:lvl1pPr algn="r">
              <a:defRPr sz="1000" cap="all" baseline="0">
                <a:solidFill>
                  <a:schemeClr val="tx1">
                    <a:lumMod val="95000"/>
                    <a:lumOff val="5000"/>
                  </a:schemeClr>
                </a:solidFill>
                <a:latin typeface="+mj-lt"/>
              </a:defRPr>
            </a:lvl1pPr>
          </a:lstStyle>
          <a:p>
            <a:r>
              <a:rPr lang="en-US"/>
              <a:t>New Testament Survey</a:t>
            </a:r>
            <a:endParaRPr lang="en-US" dirty="0"/>
          </a:p>
        </p:txBody>
      </p:sp>
      <p:sp>
        <p:nvSpPr>
          <p:cNvPr id="6" name="Slide Number Placeholder 5"/>
          <p:cNvSpPr>
            <a:spLocks noGrp="1"/>
          </p:cNvSpPr>
          <p:nvPr>
            <p:ph type="sldNum" sz="quarter" idx="4"/>
          </p:nvPr>
        </p:nvSpPr>
        <p:spPr>
          <a:xfrm>
            <a:off x="10837333" y="6470704"/>
            <a:ext cx="973667"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687D7A59-36E2-48B9-B146-C1E59501F63F}" type="slidenum">
              <a:rPr lang="en-US" smtClean="0"/>
              <a:pPr/>
              <a:t>‹#›</a:t>
            </a:fld>
            <a:endParaRPr lang="en-US"/>
          </a:p>
        </p:txBody>
      </p:sp>
    </p:spTree>
    <p:extLst>
      <p:ext uri="{BB962C8B-B14F-4D97-AF65-F5344CB8AC3E}">
        <p14:creationId xmlns:p14="http://schemas.microsoft.com/office/powerpoint/2010/main" val="2222256444"/>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Lst>
  <p:hf sldNum="0" hdr="0" ftr="0" dt="0"/>
  <p:txStyles>
    <p:titleStyle>
      <a:lvl1pPr algn="l" defTabSz="914377" rtl="0" eaLnBrk="1" latinLnBrk="0" hangingPunct="1">
        <a:lnSpc>
          <a:spcPct val="80000"/>
        </a:lnSpc>
        <a:spcBef>
          <a:spcPct val="0"/>
        </a:spcBef>
        <a:buNone/>
        <a:defRPr sz="5000" b="1" kern="1200" cap="none" spc="100" baseline="0">
          <a:solidFill>
            <a:schemeClr val="bg1"/>
          </a:solidFill>
          <a:effectLst>
            <a:outerShdw blurRad="38100" dist="38100" dir="2700000" algn="tl">
              <a:srgbClr val="000000">
                <a:alpha val="43137"/>
              </a:srgbClr>
            </a:outerShdw>
          </a:effectLst>
          <a:latin typeface="+mj-lt"/>
          <a:ea typeface="+mj-ea"/>
          <a:cs typeface="+mj-cs"/>
        </a:defRPr>
      </a:lvl1pPr>
    </p:titleStyle>
    <p:bodyStyle>
      <a:lvl1pPr marL="609585" indent="-609585" algn="l" defTabSz="914377" rtl="0" eaLnBrk="1" latinLnBrk="0" hangingPunct="1">
        <a:lnSpc>
          <a:spcPct val="90000"/>
        </a:lnSpc>
        <a:spcBef>
          <a:spcPts val="1200"/>
        </a:spcBef>
        <a:spcAft>
          <a:spcPts val="200"/>
        </a:spcAft>
        <a:buClr>
          <a:schemeClr val="accent1"/>
        </a:buClr>
        <a:buSzPct val="100000"/>
        <a:buFont typeface="Wingdings" panose="05000000000000000000" pitchFamily="2" charset="2"/>
        <a:buChar char="v"/>
        <a:defRPr sz="4267" kern="1200">
          <a:solidFill>
            <a:schemeClr val="bg1"/>
          </a:solidFill>
          <a:latin typeface="+mn-lt"/>
          <a:ea typeface="+mn-ea"/>
          <a:cs typeface="+mn-cs"/>
        </a:defRPr>
      </a:lvl1pPr>
      <a:lvl2pPr marL="1066773" indent="-380990" algn="l" defTabSz="914377" rtl="0" eaLnBrk="1" latinLnBrk="0" hangingPunct="1">
        <a:lnSpc>
          <a:spcPct val="90000"/>
        </a:lnSpc>
        <a:spcBef>
          <a:spcPts val="200"/>
        </a:spcBef>
        <a:spcAft>
          <a:spcPts val="400"/>
        </a:spcAft>
        <a:buClr>
          <a:schemeClr val="accent1"/>
        </a:buClr>
        <a:buFont typeface="Wingdings 3" pitchFamily="18" charset="2"/>
        <a:buChar char=""/>
        <a:defRPr sz="3200" kern="1200">
          <a:solidFill>
            <a:schemeClr val="bg1"/>
          </a:solidFill>
          <a:latin typeface="+mn-lt"/>
          <a:ea typeface="+mn-ea"/>
          <a:cs typeface="+mn-cs"/>
        </a:defRPr>
      </a:lvl2pPr>
      <a:lvl3pPr marL="448045" indent="-137157" algn="l" defTabSz="914377" rtl="0" eaLnBrk="1" latinLnBrk="0" hangingPunct="1">
        <a:lnSpc>
          <a:spcPct val="90000"/>
        </a:lnSpc>
        <a:spcBef>
          <a:spcPts val="200"/>
        </a:spcBef>
        <a:spcAft>
          <a:spcPts val="400"/>
        </a:spcAft>
        <a:buClr>
          <a:schemeClr val="accent1"/>
        </a:buClr>
        <a:buFont typeface="Wingdings 3" pitchFamily="18" charset="2"/>
        <a:buChar char=""/>
        <a:defRPr sz="2400" kern="1200">
          <a:solidFill>
            <a:schemeClr val="bg1"/>
          </a:solidFill>
          <a:latin typeface="+mn-lt"/>
          <a:ea typeface="+mn-ea"/>
          <a:cs typeface="+mn-cs"/>
        </a:defRPr>
      </a:lvl3pPr>
      <a:lvl4pPr marL="594345" indent="-137157" algn="l" defTabSz="914377" rtl="0" eaLnBrk="1" latinLnBrk="0" hangingPunct="1">
        <a:lnSpc>
          <a:spcPct val="90000"/>
        </a:lnSpc>
        <a:spcBef>
          <a:spcPts val="200"/>
        </a:spcBef>
        <a:spcAft>
          <a:spcPts val="400"/>
        </a:spcAft>
        <a:buClr>
          <a:schemeClr val="accent1"/>
        </a:buClr>
        <a:buFont typeface="Wingdings 3" pitchFamily="18" charset="2"/>
        <a:buChar char=""/>
        <a:defRPr sz="2400" kern="1200">
          <a:solidFill>
            <a:schemeClr val="bg1"/>
          </a:solidFill>
          <a:latin typeface="+mn-lt"/>
          <a:ea typeface="+mn-ea"/>
          <a:cs typeface="+mn-cs"/>
        </a:defRPr>
      </a:lvl4pPr>
      <a:lvl5pPr marL="777221" indent="-137157" algn="l" defTabSz="914377" rtl="0" eaLnBrk="1" latinLnBrk="0" hangingPunct="1">
        <a:lnSpc>
          <a:spcPct val="90000"/>
        </a:lnSpc>
        <a:spcBef>
          <a:spcPts val="200"/>
        </a:spcBef>
        <a:spcAft>
          <a:spcPts val="400"/>
        </a:spcAft>
        <a:buClr>
          <a:schemeClr val="accent1"/>
        </a:buClr>
        <a:buFont typeface="Wingdings 3" pitchFamily="18" charset="2"/>
        <a:buChar char=""/>
        <a:defRPr sz="2400" kern="1200">
          <a:solidFill>
            <a:schemeClr val="bg1"/>
          </a:solidFill>
          <a:latin typeface="+mn-lt"/>
          <a:ea typeface="+mn-ea"/>
          <a:cs typeface="+mn-cs"/>
        </a:defRPr>
      </a:lvl5pPr>
      <a:lvl6pPr marL="914377" indent="-137157" algn="l" defTabSz="914377"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677" indent="-137157" algn="l" defTabSz="914377"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22" indent="-137157" algn="l" defTabSz="914377"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22" indent="-137157" algn="l" defTabSz="914377"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1" name="bottom graphic"/>
          <p:cNvGrpSpPr/>
          <p:nvPr/>
        </p:nvGrpSpPr>
        <p:grpSpPr>
          <a:xfrm>
            <a:off x="1" y="5409217"/>
            <a:ext cx="12192000" cy="1462483"/>
            <a:chOff x="0" y="4056912"/>
            <a:chExt cx="9144000" cy="1096862"/>
          </a:xfrm>
        </p:grpSpPr>
        <p:sp>
          <p:nvSpPr>
            <p:cNvPr id="21" name="Freeform 20"/>
            <p:cNvSpPr/>
            <p:nvPr/>
          </p:nvSpPr>
          <p:spPr bwMode="ltGray">
            <a:xfrm rot="5400000">
              <a:off x="4119794" y="119293"/>
              <a:ext cx="904412" cy="9144000"/>
            </a:xfrm>
            <a:custGeom>
              <a:avLst/>
              <a:gdLst/>
              <a:ahLst/>
              <a:cxnLst/>
              <a:rect l="l" t="t" r="r" b="b"/>
              <a:pathLst>
                <a:path w="904412" h="9144000">
                  <a:moveTo>
                    <a:pt x="0" y="0"/>
                  </a:moveTo>
                  <a:lnTo>
                    <a:pt x="904412" y="0"/>
                  </a:lnTo>
                  <a:lnTo>
                    <a:pt x="904412" y="9144000"/>
                  </a:lnTo>
                  <a:lnTo>
                    <a:pt x="391235" y="9144000"/>
                  </a:lnTo>
                  <a:cubicBezTo>
                    <a:pt x="445385" y="6730684"/>
                    <a:pt x="250230" y="1995757"/>
                    <a:pt x="0" y="0"/>
                  </a:cubicBezTo>
                  <a:close/>
                </a:path>
              </a:pathLst>
            </a:custGeom>
            <a:solidFill>
              <a:schemeClr val="tx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800"/>
            </a:p>
          </p:txBody>
        </p:sp>
        <p:sp>
          <p:nvSpPr>
            <p:cNvPr id="18" name="Rectangle 72"/>
            <p:cNvSpPr/>
            <p:nvPr/>
          </p:nvSpPr>
          <p:spPr bwMode="ltGray">
            <a:xfrm rot="5400000">
              <a:off x="4023569" y="33343"/>
              <a:ext cx="1096862" cy="9144000"/>
            </a:xfrm>
            <a:custGeom>
              <a:avLst/>
              <a:gdLst/>
              <a:ahLst/>
              <a:cxnLst/>
              <a:rect l="l" t="t" r="r" b="b"/>
              <a:pathLst>
                <a:path w="1096862" h="9144000">
                  <a:moveTo>
                    <a:pt x="1096861" y="9136375"/>
                  </a:moveTo>
                  <a:lnTo>
                    <a:pt x="1096861" y="0"/>
                  </a:lnTo>
                  <a:lnTo>
                    <a:pt x="1096862" y="0"/>
                  </a:lnTo>
                  <a:lnTo>
                    <a:pt x="1096862" y="9136375"/>
                  </a:lnTo>
                  <a:close/>
                  <a:moveTo>
                    <a:pt x="0" y="0"/>
                  </a:moveTo>
                  <a:lnTo>
                    <a:pt x="142171" y="0"/>
                  </a:lnTo>
                  <a:cubicBezTo>
                    <a:pt x="214017" y="532804"/>
                    <a:pt x="281641" y="1260834"/>
                    <a:pt x="340913" y="2087809"/>
                  </a:cubicBezTo>
                  <a:cubicBezTo>
                    <a:pt x="492781" y="4358443"/>
                    <a:pt x="587048" y="7374964"/>
                    <a:pt x="547354" y="9144000"/>
                  </a:cubicBezTo>
                  <a:lnTo>
                    <a:pt x="452132" y="9144000"/>
                  </a:lnTo>
                  <a:cubicBezTo>
                    <a:pt x="484963" y="4670358"/>
                    <a:pt x="240277" y="2482661"/>
                    <a:pt x="0" y="0"/>
                  </a:cubicBezTo>
                  <a:close/>
                </a:path>
              </a:pathLst>
            </a:custGeom>
            <a:solidFill>
              <a:schemeClr val="tx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sz="1800"/>
            </a:p>
          </p:txBody>
        </p:sp>
      </p:grpSp>
      <p:grpSp>
        <p:nvGrpSpPr>
          <p:cNvPr id="7" name="squares"/>
          <p:cNvGrpSpPr/>
          <p:nvPr/>
        </p:nvGrpSpPr>
        <p:grpSpPr>
          <a:xfrm>
            <a:off x="2" y="800554"/>
            <a:ext cx="1063300" cy="524183"/>
            <a:chOff x="0" y="452558"/>
            <a:chExt cx="914400" cy="524182"/>
          </a:xfrm>
        </p:grpSpPr>
        <p:sp>
          <p:nvSpPr>
            <p:cNvPr id="8" name="Rounded Rectangle 7"/>
            <p:cNvSpPr/>
            <p:nvPr/>
          </p:nvSpPr>
          <p:spPr>
            <a:xfrm>
              <a:off x="591671" y="452558"/>
              <a:ext cx="322729" cy="524180"/>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800"/>
            </a:p>
          </p:txBody>
        </p:sp>
        <p:sp>
          <p:nvSpPr>
            <p:cNvPr id="9" name="Rounded Rectangle 8"/>
            <p:cNvSpPr/>
            <p:nvPr/>
          </p:nvSpPr>
          <p:spPr>
            <a:xfrm>
              <a:off x="215154" y="452558"/>
              <a:ext cx="322729" cy="524180"/>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800"/>
            </a:p>
          </p:txBody>
        </p:sp>
        <p:sp>
          <p:nvSpPr>
            <p:cNvPr id="10" name="Round Same Side Corner Rectangle 9"/>
            <p:cNvSpPr/>
            <p:nvPr/>
          </p:nvSpPr>
          <p:spPr>
            <a:xfrm rot="5400000">
              <a:off x="-181408" y="633966"/>
              <a:ext cx="524182" cy="161366"/>
            </a:xfrm>
            <a:prstGeom prst="round2SameRect">
              <a:avLst>
                <a:gd name="adj1" fmla="val 29167"/>
                <a:gd name="adj2"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800"/>
            </a:p>
          </p:txBody>
        </p:sp>
      </p:grpSp>
      <p:sp>
        <p:nvSpPr>
          <p:cNvPr id="2" name="Title Placeholder 1"/>
          <p:cNvSpPr>
            <a:spLocks noGrp="1"/>
          </p:cNvSpPr>
          <p:nvPr>
            <p:ph type="title"/>
          </p:nvPr>
        </p:nvSpPr>
        <p:spPr>
          <a:xfrm>
            <a:off x="1219201" y="152400"/>
            <a:ext cx="9753600" cy="1295400"/>
          </a:xfrm>
          <a:prstGeom prst="rect">
            <a:avLst/>
          </a:prstGeom>
        </p:spPr>
        <p:txBody>
          <a:bodyPr vert="horz" lIns="121899" tIns="60949" rIns="121899" bIns="60949" rtlCol="0" anchor="b">
            <a:normAutofit/>
          </a:bodyPr>
          <a:lstStyle/>
          <a:p>
            <a:r>
              <a:rPr lang="en-US"/>
              <a:t>Click to edit Master title style</a:t>
            </a:r>
            <a:endParaRPr/>
          </a:p>
        </p:txBody>
      </p:sp>
      <p:sp>
        <p:nvSpPr>
          <p:cNvPr id="3" name="Text Placeholder 2"/>
          <p:cNvSpPr>
            <a:spLocks noGrp="1"/>
          </p:cNvSpPr>
          <p:nvPr>
            <p:ph type="body" idx="1"/>
          </p:nvPr>
        </p:nvSpPr>
        <p:spPr>
          <a:xfrm>
            <a:off x="1219201" y="1600200"/>
            <a:ext cx="9753600" cy="4572000"/>
          </a:xfrm>
          <a:prstGeom prst="rect">
            <a:avLst/>
          </a:prstGeom>
        </p:spPr>
        <p:txBody>
          <a:bodyPr vert="horz" lIns="121899" tIns="60949" rIns="121899" bIns="60949"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Footer Placeholder 4"/>
          <p:cNvSpPr>
            <a:spLocks noGrp="1"/>
          </p:cNvSpPr>
          <p:nvPr>
            <p:ph type="ftr" sz="quarter" idx="3"/>
          </p:nvPr>
        </p:nvSpPr>
        <p:spPr>
          <a:xfrm>
            <a:off x="1219201" y="6448425"/>
            <a:ext cx="8290560" cy="180976"/>
          </a:xfrm>
          <a:prstGeom prst="rect">
            <a:avLst/>
          </a:prstGeom>
        </p:spPr>
        <p:txBody>
          <a:bodyPr vert="horz" lIns="121899" tIns="60949" rIns="121899" bIns="60949" rtlCol="0" anchor="ctr"/>
          <a:lstStyle>
            <a:lvl1pPr algn="l">
              <a:defRPr sz="1200">
                <a:solidFill>
                  <a:schemeClr val="tx1"/>
                </a:solidFill>
              </a:defRPr>
            </a:lvl1pPr>
          </a:lstStyle>
          <a:p>
            <a:r>
              <a:rPr lang="en-US" dirty="0"/>
              <a:t>Add a footer</a:t>
            </a:r>
          </a:p>
        </p:txBody>
      </p:sp>
      <p:sp>
        <p:nvSpPr>
          <p:cNvPr id="4" name="Date Placeholder 3"/>
          <p:cNvSpPr>
            <a:spLocks noGrp="1"/>
          </p:cNvSpPr>
          <p:nvPr>
            <p:ph type="dt" sz="half" idx="2"/>
          </p:nvPr>
        </p:nvSpPr>
        <p:spPr>
          <a:xfrm>
            <a:off x="9550400" y="6448425"/>
            <a:ext cx="1422400" cy="180976"/>
          </a:xfrm>
          <a:prstGeom prst="rect">
            <a:avLst/>
          </a:prstGeom>
        </p:spPr>
        <p:txBody>
          <a:bodyPr vert="horz" lIns="121899" tIns="60949" rIns="121899" bIns="60949" rtlCol="0" anchor="ctr"/>
          <a:lstStyle>
            <a:lvl1pPr algn="r">
              <a:defRPr sz="1200">
                <a:solidFill>
                  <a:schemeClr val="tx1"/>
                </a:solidFill>
              </a:defRPr>
            </a:lvl1pPr>
          </a:lstStyle>
          <a:p>
            <a:fld id="{D29E8617-6EA8-4B97-A5E8-E18E98765EE2}" type="datetime1">
              <a:rPr lang="en-US"/>
              <a:pPr/>
              <a:t>5/1/2022</a:t>
            </a:fld>
            <a:endParaRPr dirty="0"/>
          </a:p>
        </p:txBody>
      </p:sp>
      <p:sp>
        <p:nvSpPr>
          <p:cNvPr id="6" name="Slide Number Placeholder 5"/>
          <p:cNvSpPr>
            <a:spLocks noGrp="1"/>
          </p:cNvSpPr>
          <p:nvPr>
            <p:ph type="sldNum" sz="quarter" idx="4"/>
          </p:nvPr>
        </p:nvSpPr>
        <p:spPr>
          <a:xfrm>
            <a:off x="11074400" y="6448425"/>
            <a:ext cx="812800" cy="180976"/>
          </a:xfrm>
          <a:prstGeom prst="rect">
            <a:avLst/>
          </a:prstGeom>
        </p:spPr>
        <p:txBody>
          <a:bodyPr vert="horz" lIns="121899" tIns="60949" rIns="121899" bIns="60949" rtlCol="0" anchor="ctr"/>
          <a:lstStyle>
            <a:lvl1pPr algn="r">
              <a:defRPr sz="1200">
                <a:solidFill>
                  <a:schemeClr val="tx1"/>
                </a:solidFill>
              </a:defRPr>
            </a:lvl1pPr>
          </a:lstStyle>
          <a:p>
            <a:fld id="{34C99D79-8A4B-4031-B1E0-AF26F8EDF2BC}" type="slidenum">
              <a:rPr/>
              <a:pPr/>
              <a:t>‹#›</a:t>
            </a:fld>
            <a:endParaRPr/>
          </a:p>
        </p:txBody>
      </p:sp>
    </p:spTree>
    <p:extLst>
      <p:ext uri="{BB962C8B-B14F-4D97-AF65-F5344CB8AC3E}">
        <p14:creationId xmlns:p14="http://schemas.microsoft.com/office/powerpoint/2010/main" val="3472382094"/>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1218956" rtl="0" eaLnBrk="1" latinLnBrk="0" hangingPunct="1">
        <a:spcBef>
          <a:spcPct val="0"/>
        </a:spcBef>
        <a:buNone/>
        <a:defRPr sz="3600" kern="1200">
          <a:solidFill>
            <a:schemeClr val="tx1"/>
          </a:solidFill>
          <a:latin typeface="+mj-lt"/>
          <a:ea typeface="+mj-ea"/>
          <a:cs typeface="+mj-cs"/>
        </a:defRPr>
      </a:lvl1pPr>
    </p:titleStyle>
    <p:bodyStyle>
      <a:lvl1pPr marL="304739" indent="-304739" algn="l" defTabSz="1218956" rtl="0" eaLnBrk="1" latinLnBrk="0" hangingPunct="1">
        <a:lnSpc>
          <a:spcPct val="90000"/>
        </a:lnSpc>
        <a:spcBef>
          <a:spcPts val="1800"/>
        </a:spcBef>
        <a:buClr>
          <a:schemeClr val="accent1">
            <a:lumMod val="75000"/>
          </a:schemeClr>
        </a:buClr>
        <a:buFont typeface="Arial" pitchFamily="34" charset="0"/>
        <a:buChar char="•"/>
        <a:defRPr sz="2800" kern="1200">
          <a:solidFill>
            <a:schemeClr val="tx1"/>
          </a:solidFill>
          <a:latin typeface="+mn-lt"/>
          <a:ea typeface="+mn-ea"/>
          <a:cs typeface="+mn-cs"/>
        </a:defRPr>
      </a:lvl1pPr>
      <a:lvl2pPr marL="755753" indent="-304739" algn="l" defTabSz="1218956" rtl="0" eaLnBrk="1" latinLnBrk="0" hangingPunct="1">
        <a:lnSpc>
          <a:spcPct val="90000"/>
        </a:lnSpc>
        <a:spcBef>
          <a:spcPts val="1200"/>
        </a:spcBef>
        <a:buClr>
          <a:schemeClr val="accent1">
            <a:lumMod val="75000"/>
          </a:schemeClr>
        </a:buClr>
        <a:buFont typeface="Arial" pitchFamily="34" charset="0"/>
        <a:buChar char="–"/>
        <a:defRPr sz="2400" kern="1200">
          <a:solidFill>
            <a:schemeClr val="tx1"/>
          </a:solidFill>
          <a:latin typeface="+mn-lt"/>
          <a:ea typeface="+mn-ea"/>
          <a:cs typeface="+mn-cs"/>
        </a:defRPr>
      </a:lvl2pPr>
      <a:lvl3pPr marL="1206767" indent="-304739" algn="l" defTabSz="1218956" rtl="0" eaLnBrk="1" latinLnBrk="0" hangingPunct="1">
        <a:lnSpc>
          <a:spcPct val="90000"/>
        </a:lnSpc>
        <a:spcBef>
          <a:spcPts val="800"/>
        </a:spcBef>
        <a:buClr>
          <a:schemeClr val="accent1">
            <a:lumMod val="75000"/>
          </a:schemeClr>
        </a:buClr>
        <a:buFont typeface="Arial" pitchFamily="34" charset="0"/>
        <a:buChar char="•"/>
        <a:defRPr sz="2000" kern="1200">
          <a:solidFill>
            <a:schemeClr val="tx1"/>
          </a:solidFill>
          <a:latin typeface="+mn-lt"/>
          <a:ea typeface="+mn-ea"/>
          <a:cs typeface="+mn-cs"/>
        </a:defRPr>
      </a:lvl3pPr>
      <a:lvl4pPr marL="1657781" indent="-304739" algn="l" defTabSz="1218956" rtl="0" eaLnBrk="1" latinLnBrk="0" hangingPunct="1">
        <a:lnSpc>
          <a:spcPct val="90000"/>
        </a:lnSpc>
        <a:spcBef>
          <a:spcPts val="800"/>
        </a:spcBef>
        <a:buClr>
          <a:schemeClr val="accent1">
            <a:lumMod val="75000"/>
          </a:schemeClr>
        </a:buClr>
        <a:buFont typeface="Arial" pitchFamily="34" charset="0"/>
        <a:buChar char="•"/>
        <a:defRPr sz="2000" kern="1200">
          <a:solidFill>
            <a:schemeClr val="tx1"/>
          </a:solidFill>
          <a:latin typeface="+mn-lt"/>
          <a:ea typeface="+mn-ea"/>
          <a:cs typeface="+mn-cs"/>
        </a:defRPr>
      </a:lvl4pPr>
      <a:lvl5pPr marL="2108794" indent="-304739" algn="l" defTabSz="1218956" rtl="0" eaLnBrk="1" latinLnBrk="0" hangingPunct="1">
        <a:lnSpc>
          <a:spcPct val="90000"/>
        </a:lnSpc>
        <a:spcBef>
          <a:spcPts val="800"/>
        </a:spcBef>
        <a:buClr>
          <a:schemeClr val="accent1">
            <a:lumMod val="75000"/>
          </a:schemeClr>
        </a:buClr>
        <a:buFont typeface="Arial" pitchFamily="34" charset="0"/>
        <a:buChar char="•"/>
        <a:defRPr sz="2000" kern="1200">
          <a:solidFill>
            <a:schemeClr val="tx1"/>
          </a:solidFill>
          <a:latin typeface="+mn-lt"/>
          <a:ea typeface="+mn-ea"/>
          <a:cs typeface="+mn-cs"/>
        </a:defRPr>
      </a:lvl5pPr>
      <a:lvl6pPr marL="2559808" indent="-304739" algn="l" defTabSz="1218956" rtl="0" eaLnBrk="1" latinLnBrk="0" hangingPunct="1">
        <a:lnSpc>
          <a:spcPct val="90000"/>
        </a:lnSpc>
        <a:spcBef>
          <a:spcPts val="800"/>
        </a:spcBef>
        <a:buClr>
          <a:schemeClr val="accent1"/>
        </a:buClr>
        <a:buFont typeface="Arial" pitchFamily="34" charset="0"/>
        <a:buChar char="•"/>
        <a:defRPr sz="2000" kern="1200" baseline="0">
          <a:solidFill>
            <a:schemeClr val="tx1"/>
          </a:solidFill>
          <a:latin typeface="+mn-lt"/>
          <a:ea typeface="+mn-ea"/>
          <a:cs typeface="+mn-cs"/>
        </a:defRPr>
      </a:lvl6pPr>
      <a:lvl7pPr marL="3010822" indent="-304739" algn="l" defTabSz="1218956" rtl="0" eaLnBrk="1" latinLnBrk="0" hangingPunct="1">
        <a:lnSpc>
          <a:spcPct val="90000"/>
        </a:lnSpc>
        <a:spcBef>
          <a:spcPts val="800"/>
        </a:spcBef>
        <a:buClr>
          <a:schemeClr val="accent1"/>
        </a:buClr>
        <a:buFont typeface="Arial" pitchFamily="34" charset="0"/>
        <a:buChar char="•"/>
        <a:defRPr sz="2000" kern="1200" baseline="0">
          <a:solidFill>
            <a:schemeClr val="tx1"/>
          </a:solidFill>
          <a:latin typeface="+mn-lt"/>
          <a:ea typeface="+mn-ea"/>
          <a:cs typeface="+mn-cs"/>
        </a:defRPr>
      </a:lvl7pPr>
      <a:lvl8pPr marL="3461836" indent="-304739" algn="l" defTabSz="1218956" rtl="0" eaLnBrk="1" latinLnBrk="0" hangingPunct="1">
        <a:lnSpc>
          <a:spcPct val="90000"/>
        </a:lnSpc>
        <a:spcBef>
          <a:spcPts val="800"/>
        </a:spcBef>
        <a:buClr>
          <a:schemeClr val="accent1"/>
        </a:buClr>
        <a:buFont typeface="Arial" pitchFamily="34" charset="0"/>
        <a:buChar char="•"/>
        <a:defRPr sz="2000" kern="1200" baseline="0">
          <a:solidFill>
            <a:schemeClr val="tx1"/>
          </a:solidFill>
          <a:latin typeface="+mn-lt"/>
          <a:ea typeface="+mn-ea"/>
          <a:cs typeface="+mn-cs"/>
        </a:defRPr>
      </a:lvl8pPr>
      <a:lvl9pPr marL="3912849" indent="-304739" algn="l" defTabSz="1218956" rtl="0" eaLnBrk="1" latinLnBrk="0" hangingPunct="1">
        <a:lnSpc>
          <a:spcPct val="90000"/>
        </a:lnSpc>
        <a:spcBef>
          <a:spcPts val="800"/>
        </a:spcBef>
        <a:buClr>
          <a:schemeClr val="accent1"/>
        </a:buClr>
        <a:buFont typeface="Arial" pitchFamily="34" charset="0"/>
        <a:buChar char="•"/>
        <a:defRPr sz="2000" kern="1200" baseline="0">
          <a:solidFill>
            <a:schemeClr val="tx1"/>
          </a:solidFill>
          <a:latin typeface="+mn-lt"/>
          <a:ea typeface="+mn-ea"/>
          <a:cs typeface="+mn-cs"/>
        </a:defRPr>
      </a:lvl9pPr>
    </p:bodyStyle>
    <p:otherStyle>
      <a:defPPr>
        <a:defRPr/>
      </a:defPPr>
      <a:lvl1pPr marL="0" algn="l" defTabSz="1218956" rtl="0" eaLnBrk="1" latinLnBrk="0" hangingPunct="1">
        <a:defRPr sz="2400" kern="1200">
          <a:solidFill>
            <a:schemeClr val="tx1"/>
          </a:solidFill>
          <a:latin typeface="+mn-lt"/>
          <a:ea typeface="+mn-ea"/>
          <a:cs typeface="+mn-cs"/>
        </a:defRPr>
      </a:lvl1pPr>
      <a:lvl2pPr marL="609478" algn="l" defTabSz="1218956" rtl="0" eaLnBrk="1" latinLnBrk="0" hangingPunct="1">
        <a:defRPr sz="2400" kern="1200">
          <a:solidFill>
            <a:schemeClr val="tx1"/>
          </a:solidFill>
          <a:latin typeface="+mn-lt"/>
          <a:ea typeface="+mn-ea"/>
          <a:cs typeface="+mn-cs"/>
        </a:defRPr>
      </a:lvl2pPr>
      <a:lvl3pPr marL="1218956" algn="l" defTabSz="1218956" rtl="0" eaLnBrk="1" latinLnBrk="0" hangingPunct="1">
        <a:defRPr sz="2400" kern="1200">
          <a:solidFill>
            <a:schemeClr val="tx1"/>
          </a:solidFill>
          <a:latin typeface="+mn-lt"/>
          <a:ea typeface="+mn-ea"/>
          <a:cs typeface="+mn-cs"/>
        </a:defRPr>
      </a:lvl3pPr>
      <a:lvl4pPr marL="1828434" algn="l" defTabSz="1218956" rtl="0" eaLnBrk="1" latinLnBrk="0" hangingPunct="1">
        <a:defRPr sz="2400" kern="1200">
          <a:solidFill>
            <a:schemeClr val="tx1"/>
          </a:solidFill>
          <a:latin typeface="+mn-lt"/>
          <a:ea typeface="+mn-ea"/>
          <a:cs typeface="+mn-cs"/>
        </a:defRPr>
      </a:lvl4pPr>
      <a:lvl5pPr marL="2437912" algn="l" defTabSz="1218956" rtl="0" eaLnBrk="1" latinLnBrk="0" hangingPunct="1">
        <a:defRPr sz="2400" kern="1200">
          <a:solidFill>
            <a:schemeClr val="tx1"/>
          </a:solidFill>
          <a:latin typeface="+mn-lt"/>
          <a:ea typeface="+mn-ea"/>
          <a:cs typeface="+mn-cs"/>
        </a:defRPr>
      </a:lvl5pPr>
      <a:lvl6pPr marL="3047390" algn="l" defTabSz="1218956" rtl="0" eaLnBrk="1" latinLnBrk="0" hangingPunct="1">
        <a:defRPr sz="2400" kern="1200">
          <a:solidFill>
            <a:schemeClr val="tx1"/>
          </a:solidFill>
          <a:latin typeface="+mn-lt"/>
          <a:ea typeface="+mn-ea"/>
          <a:cs typeface="+mn-cs"/>
        </a:defRPr>
      </a:lvl6pPr>
      <a:lvl7pPr marL="3656869" algn="l" defTabSz="1218956" rtl="0" eaLnBrk="1" latinLnBrk="0" hangingPunct="1">
        <a:defRPr sz="2400" kern="1200">
          <a:solidFill>
            <a:schemeClr val="tx1"/>
          </a:solidFill>
          <a:latin typeface="+mn-lt"/>
          <a:ea typeface="+mn-ea"/>
          <a:cs typeface="+mn-cs"/>
        </a:defRPr>
      </a:lvl7pPr>
      <a:lvl8pPr marL="4266347" algn="l" defTabSz="1218956" rtl="0" eaLnBrk="1" latinLnBrk="0" hangingPunct="1">
        <a:defRPr sz="2400" kern="1200">
          <a:solidFill>
            <a:schemeClr val="tx1"/>
          </a:solidFill>
          <a:latin typeface="+mn-lt"/>
          <a:ea typeface="+mn-ea"/>
          <a:cs typeface="+mn-cs"/>
        </a:defRPr>
      </a:lvl8pPr>
      <a:lvl9pPr marL="4875825" algn="l" defTabSz="1218956"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39">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43.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29.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33.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29.xml"/></Relationships>
</file>

<file path=ppt/slides/_rels/slide1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3.xml"/><Relationship Id="rId1" Type="http://schemas.openxmlformats.org/officeDocument/2006/relationships/slideLayout" Target="../slideLayouts/slideLayout29.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7.xml"/><Relationship Id="rId4" Type="http://schemas.openxmlformats.org/officeDocument/2006/relationships/hyperlink" Target="https://www.freepngimg.com/png/59015-arrow-icon-free-transparent-image-hq" TargetMode="Externa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9.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8.xml"/><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8.xml"/></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9.xml"/><Relationship Id="rId1" Type="http://schemas.openxmlformats.org/officeDocument/2006/relationships/slideLayout" Target="../slideLayouts/slideLayout29.xml"/></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0.xml"/><Relationship Id="rId1" Type="http://schemas.openxmlformats.org/officeDocument/2006/relationships/slideLayout" Target="../slideLayouts/slideLayout33.xml"/></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1.xml"/><Relationship Id="rId1" Type="http://schemas.openxmlformats.org/officeDocument/2006/relationships/slideLayout" Target="../slideLayouts/slideLayout33.xml"/></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2.xml"/><Relationship Id="rId1" Type="http://schemas.openxmlformats.org/officeDocument/2006/relationships/slideLayout" Target="../slideLayouts/slideLayout33.xml"/><Relationship Id="rId4" Type="http://schemas.openxmlformats.org/officeDocument/2006/relationships/image" Target="../media/image29.png"/></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3.xml"/><Relationship Id="rId1" Type="http://schemas.openxmlformats.org/officeDocument/2006/relationships/slideLayout" Target="../slideLayouts/slideLayout33.xml"/></Relationships>
</file>

<file path=ppt/slides/_rels/slide2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33.jpeg"/><Relationship Id="rId4" Type="http://schemas.openxmlformats.org/officeDocument/2006/relationships/image" Target="../media/image32.jpeg"/></Relationships>
</file>

<file path=ppt/slides/_rels/slide2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5.xml"/><Relationship Id="rId1" Type="http://schemas.openxmlformats.org/officeDocument/2006/relationships/slideLayout" Target="../slideLayouts/slideLayout33.xml"/><Relationship Id="rId4" Type="http://schemas.openxmlformats.org/officeDocument/2006/relationships/image" Target="../media/image35.png"/></Relationships>
</file>

<file path=ppt/slides/_rels/slide2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9.xml"/></Relationships>
</file>

<file path=ppt/slides/_rels/slide28.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7.xml"/><Relationship Id="rId1" Type="http://schemas.openxmlformats.org/officeDocument/2006/relationships/slideLayout" Target="../slideLayouts/slideLayout11.xml"/><Relationship Id="rId4" Type="http://schemas.microsoft.com/office/2007/relationships/hdphoto" Target="../media/hdphoto2.wdp"/></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8.xml"/><Relationship Id="rId5" Type="http://schemas.openxmlformats.org/officeDocument/2006/relationships/hyperlink" Target="https://fedifrago1.wordpress.com/2016/09/02/immagina-puoi/" TargetMode="External"/><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image" Target="../media/image40.gif"/><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9.xml"/><Relationship Id="rId1" Type="http://schemas.openxmlformats.org/officeDocument/2006/relationships/slideLayout" Target="../slideLayouts/slideLayout11.xml"/></Relationships>
</file>

<file path=ppt/slides/_rels/slide3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0.xml"/><Relationship Id="rId1" Type="http://schemas.openxmlformats.org/officeDocument/2006/relationships/slideLayout" Target="../slideLayouts/slideLayout11.xml"/></Relationships>
</file>

<file path=ppt/slides/_rels/slide3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1.xml"/><Relationship Id="rId1" Type="http://schemas.openxmlformats.org/officeDocument/2006/relationships/slideLayout" Target="../slideLayouts/slideLayout11.xml"/></Relationships>
</file>

<file path=ppt/slides/_rels/slide3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43.xml"/><Relationship Id="rId5" Type="http://schemas.microsoft.com/office/2007/relationships/hdphoto" Target="../media/hdphoto1.wdp"/><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comments" Target="../comments/comment1.xml"/><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2">
                <a:lumMod val="0"/>
                <a:lumOff val="100000"/>
              </a:schemeClr>
            </a:gs>
            <a:gs pos="35000">
              <a:schemeClr val="accent2">
                <a:lumMod val="0"/>
                <a:lumOff val="100000"/>
              </a:schemeClr>
            </a:gs>
            <a:gs pos="100000">
              <a:srgbClr val="FFFF00"/>
            </a:gs>
          </a:gsLst>
          <a:path path="circle">
            <a:fillToRect l="50000" t="-80000" r="50000" b="180000"/>
          </a:path>
          <a:tileRect/>
        </a:gra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A0E72F4-8B1B-4F1D-92F2-0D0B9456067D}"/>
              </a:ext>
            </a:extLst>
          </p:cNvPr>
          <p:cNvPicPr>
            <a:picLocks noChangeAspect="1"/>
          </p:cNvPicPr>
          <p:nvPr/>
        </p:nvPicPr>
        <p:blipFill>
          <a:blip r:embed="rId3"/>
          <a:stretch>
            <a:fillRect/>
          </a:stretch>
        </p:blipFill>
        <p:spPr>
          <a:xfrm rot="-60000">
            <a:off x="2641602" y="340226"/>
            <a:ext cx="7010399" cy="456491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3" name="Rectangle: Rounded Corners 2">
            <a:extLst>
              <a:ext uri="{FF2B5EF4-FFF2-40B4-BE49-F238E27FC236}">
                <a16:creationId xmlns:a16="http://schemas.microsoft.com/office/drawing/2014/main" id="{D39FA7BA-8CA7-4BC4-B750-BC4D3E8624A9}"/>
              </a:ext>
            </a:extLst>
          </p:cNvPr>
          <p:cNvSpPr/>
          <p:nvPr/>
        </p:nvSpPr>
        <p:spPr>
          <a:xfrm>
            <a:off x="1219200" y="5067565"/>
            <a:ext cx="9855200" cy="1409436"/>
          </a:xfrm>
          <a:prstGeom prst="roundRect">
            <a:avLst/>
          </a:prstGeom>
          <a:solidFill>
            <a:srgbClr val="00B0F0"/>
          </a:solidFill>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r>
              <a:rPr lang="en-US" sz="3733" dirty="0">
                <a:solidFill>
                  <a:prstClr val="white"/>
                </a:solidFill>
                <a:effectLst>
                  <a:outerShdw blurRad="38100" dist="38100" dir="2700000" algn="tl">
                    <a:srgbClr val="000000">
                      <a:alpha val="43137"/>
                    </a:srgbClr>
                  </a:outerShdw>
                </a:effectLst>
                <a:latin typeface="Constantia"/>
              </a:rPr>
              <a:t>A BRIEF SURVEY OF THE</a:t>
            </a:r>
          </a:p>
          <a:p>
            <a:pPr algn="ctr" defTabSz="1219170" eaLnBrk="0" fontAlgn="base" hangingPunct="0">
              <a:spcBef>
                <a:spcPct val="0"/>
              </a:spcBef>
              <a:spcAft>
                <a:spcPct val="0"/>
              </a:spcAft>
            </a:pPr>
            <a:r>
              <a:rPr lang="en-US" sz="5333" b="1" dirty="0">
                <a:solidFill>
                  <a:prstClr val="white"/>
                </a:solidFill>
                <a:effectLst>
                  <a:outerShdw blurRad="38100" dist="38100" dir="2700000" algn="tl">
                    <a:srgbClr val="000000">
                      <a:alpha val="43137"/>
                    </a:srgbClr>
                  </a:outerShdw>
                </a:effectLst>
                <a:latin typeface="Constantia"/>
              </a:rPr>
              <a:t>NEW TESTAMENT</a:t>
            </a:r>
          </a:p>
        </p:txBody>
      </p:sp>
      <p:sp>
        <p:nvSpPr>
          <p:cNvPr id="4" name="Rectangle 3">
            <a:extLst>
              <a:ext uri="{FF2B5EF4-FFF2-40B4-BE49-F238E27FC236}">
                <a16:creationId xmlns:a16="http://schemas.microsoft.com/office/drawing/2014/main" id="{EB984D47-8E44-42AE-BD6C-C099D4638C9E}"/>
              </a:ext>
            </a:extLst>
          </p:cNvPr>
          <p:cNvSpPr/>
          <p:nvPr/>
        </p:nvSpPr>
        <p:spPr>
          <a:xfrm>
            <a:off x="0" y="0"/>
            <a:ext cx="12192000" cy="6858000"/>
          </a:xfrm>
          <a:prstGeom prst="rect">
            <a:avLst/>
          </a:prstGeom>
          <a:noFill/>
          <a:ln w="76200">
            <a:solidFill>
              <a:srgbClr val="00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prstClr val="white"/>
              </a:solidFill>
              <a:latin typeface="Constantia"/>
            </a:endParaRPr>
          </a:p>
        </p:txBody>
      </p:sp>
    </p:spTree>
    <p:extLst>
      <p:ext uri="{BB962C8B-B14F-4D97-AF65-F5344CB8AC3E}">
        <p14:creationId xmlns:p14="http://schemas.microsoft.com/office/powerpoint/2010/main" val="20423396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lumMod val="50000"/>
          </a:schemeClr>
        </a:solid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A53F7123-618F-432A-B5FF-B00580EFA8E0}"/>
              </a:ext>
            </a:extLst>
          </p:cNvPr>
          <p:cNvGrpSpPr/>
          <p:nvPr/>
        </p:nvGrpSpPr>
        <p:grpSpPr>
          <a:xfrm>
            <a:off x="3027871" y="601147"/>
            <a:ext cx="8424231" cy="5655706"/>
            <a:chOff x="1997725" y="601147"/>
            <a:chExt cx="8424231" cy="5655706"/>
          </a:xfrm>
        </p:grpSpPr>
        <p:pic>
          <p:nvPicPr>
            <p:cNvPr id="10" name="Picture 9">
              <a:extLst>
                <a:ext uri="{FF2B5EF4-FFF2-40B4-BE49-F238E27FC236}">
                  <a16:creationId xmlns:a16="http://schemas.microsoft.com/office/drawing/2014/main" id="{4A2D6C3E-AF55-4332-A1FB-CA1A314D4D5B}"/>
                </a:ext>
              </a:extLst>
            </p:cNvPr>
            <p:cNvPicPr>
              <a:picLocks noChangeAspect="1"/>
            </p:cNvPicPr>
            <p:nvPr/>
          </p:nvPicPr>
          <p:blipFill rotWithShape="1">
            <a:blip r:embed="rId3"/>
            <a:srcRect l="18344" t="30201" r="43161" b="23855"/>
            <a:stretch/>
          </p:blipFill>
          <p:spPr>
            <a:xfrm>
              <a:off x="1997725" y="601147"/>
              <a:ext cx="8424231" cy="5655706"/>
            </a:xfrm>
            <a:prstGeom prst="rect">
              <a:avLst/>
            </a:prstGeom>
          </p:spPr>
        </p:pic>
        <p:sp>
          <p:nvSpPr>
            <p:cNvPr id="11" name="Rectangle 10">
              <a:extLst>
                <a:ext uri="{FF2B5EF4-FFF2-40B4-BE49-F238E27FC236}">
                  <a16:creationId xmlns:a16="http://schemas.microsoft.com/office/drawing/2014/main" id="{C3964DF1-E0FF-4F89-A5E1-242E489CD2CD}"/>
                </a:ext>
              </a:extLst>
            </p:cNvPr>
            <p:cNvSpPr/>
            <p:nvPr/>
          </p:nvSpPr>
          <p:spPr>
            <a:xfrm>
              <a:off x="2732183" y="5530469"/>
              <a:ext cx="5321147" cy="132202"/>
            </a:xfrm>
            <a:prstGeom prst="rect">
              <a:avLst/>
            </a:prstGeom>
            <a:solidFill>
              <a:srgbClr val="339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Speech Bubble: Rectangle 1">
            <a:extLst>
              <a:ext uri="{FF2B5EF4-FFF2-40B4-BE49-F238E27FC236}">
                <a16:creationId xmlns:a16="http://schemas.microsoft.com/office/drawing/2014/main" id="{CE146C26-7BC3-45FC-BFE8-75850025A059}"/>
              </a:ext>
            </a:extLst>
          </p:cNvPr>
          <p:cNvSpPr/>
          <p:nvPr/>
        </p:nvSpPr>
        <p:spPr>
          <a:xfrm>
            <a:off x="949680" y="856527"/>
            <a:ext cx="2939413" cy="2210764"/>
          </a:xfrm>
          <a:prstGeom prst="wedgeRectCallout">
            <a:avLst>
              <a:gd name="adj1" fmla="val 96039"/>
              <a:gd name="adj2" fmla="val 4178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effectLst>
                  <a:outerShdw blurRad="38100" dist="38100" dir="2700000" algn="tl">
                    <a:srgbClr val="000000">
                      <a:alpha val="43137"/>
                    </a:srgbClr>
                  </a:outerShdw>
                </a:effectLst>
              </a:rPr>
              <a:t>How would you describe the NEWS you see on TV ?</a:t>
            </a:r>
          </a:p>
        </p:txBody>
      </p:sp>
    </p:spTree>
    <p:extLst>
      <p:ext uri="{BB962C8B-B14F-4D97-AF65-F5344CB8AC3E}">
        <p14:creationId xmlns:p14="http://schemas.microsoft.com/office/powerpoint/2010/main" val="34708634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grpId="0" nodeType="afterEffect">
                                  <p:stCondLst>
                                    <p:cond delay="25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0-#ppt_w/2"/>
                                          </p:val>
                                        </p:tav>
                                        <p:tav tm="100000">
                                          <p:val>
                                            <p:strVal val="#ppt_x"/>
                                          </p:val>
                                        </p:tav>
                                      </p:tavLst>
                                    </p:anim>
                                    <p:anim calcmode="lin" valueType="num">
                                      <p:cBhvr additive="base">
                                        <p:cTn id="8" dur="1000" fill="hold"/>
                                        <p:tgtEl>
                                          <p:spTgt spid="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05612F3-670F-4FD7-B121-B625529B3A13}"/>
              </a:ext>
            </a:extLst>
          </p:cNvPr>
          <p:cNvPicPr>
            <a:picLocks noChangeAspect="1"/>
          </p:cNvPicPr>
          <p:nvPr/>
        </p:nvPicPr>
        <p:blipFill>
          <a:blip r:embed="rId3"/>
          <a:stretch>
            <a:fillRect/>
          </a:stretch>
        </p:blipFill>
        <p:spPr>
          <a:xfrm>
            <a:off x="6092267" y="2560320"/>
            <a:ext cx="6099733" cy="3490924"/>
          </a:xfrm>
          <a:prstGeom prst="rect">
            <a:avLst/>
          </a:prstGeom>
        </p:spPr>
      </p:pic>
      <p:sp>
        <p:nvSpPr>
          <p:cNvPr id="2" name="Speech Bubble: Rectangle 1">
            <a:extLst>
              <a:ext uri="{FF2B5EF4-FFF2-40B4-BE49-F238E27FC236}">
                <a16:creationId xmlns:a16="http://schemas.microsoft.com/office/drawing/2014/main" id="{CE146C26-7BC3-45FC-BFE8-75850025A059}"/>
              </a:ext>
            </a:extLst>
          </p:cNvPr>
          <p:cNvSpPr/>
          <p:nvPr/>
        </p:nvSpPr>
        <p:spPr>
          <a:xfrm>
            <a:off x="670560" y="725540"/>
            <a:ext cx="4053840" cy="4019212"/>
          </a:xfrm>
          <a:prstGeom prst="wedgeRectCallout">
            <a:avLst>
              <a:gd name="adj1" fmla="val 192889"/>
              <a:gd name="adj2" fmla="val 53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i="1" dirty="0">
                <a:effectLst>
                  <a:outerShdw blurRad="38100" dist="38100" dir="2700000" algn="tl">
                    <a:srgbClr val="000000">
                      <a:alpha val="43137"/>
                    </a:srgbClr>
                  </a:outerShdw>
                </a:effectLst>
              </a:rPr>
              <a:t>What kind of “NEWS” does the Bible present?</a:t>
            </a:r>
          </a:p>
        </p:txBody>
      </p:sp>
    </p:spTree>
    <p:extLst>
      <p:ext uri="{BB962C8B-B14F-4D97-AF65-F5344CB8AC3E}">
        <p14:creationId xmlns:p14="http://schemas.microsoft.com/office/powerpoint/2010/main" val="5129671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grpId="0" nodeType="afterEffect">
                                  <p:stCondLst>
                                    <p:cond delay="25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0-#ppt_w/2"/>
                                          </p:val>
                                        </p:tav>
                                        <p:tav tm="100000">
                                          <p:val>
                                            <p:strVal val="#ppt_x"/>
                                          </p:val>
                                        </p:tav>
                                      </p:tavLst>
                                    </p:anim>
                                    <p:anim calcmode="lin" valueType="num">
                                      <p:cBhvr additive="base">
                                        <p:cTn id="8" dur="1000" fill="hold"/>
                                        <p:tgtEl>
                                          <p:spTgt spid="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8D28800-174E-41C6-8A7D-4DAE9F1AB412}"/>
              </a:ext>
            </a:extLst>
          </p:cNvPr>
          <p:cNvSpPr/>
          <p:nvPr/>
        </p:nvSpPr>
        <p:spPr>
          <a:xfrm>
            <a:off x="578734" y="434051"/>
            <a:ext cx="11019099" cy="5989898"/>
          </a:xfrm>
          <a:prstGeom prst="rect">
            <a:avLst/>
          </a:prstGeom>
          <a:solidFill>
            <a:srgbClr val="4866A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EC8B3776-254D-40E5-991B-CF0BE41AFC3A}"/>
              </a:ext>
            </a:extLst>
          </p:cNvPr>
          <p:cNvPicPr>
            <a:picLocks noChangeAspect="1"/>
          </p:cNvPicPr>
          <p:nvPr/>
        </p:nvPicPr>
        <p:blipFill>
          <a:blip r:embed="rId3"/>
          <a:stretch>
            <a:fillRect/>
          </a:stretch>
        </p:blipFill>
        <p:spPr>
          <a:xfrm>
            <a:off x="1585733" y="530855"/>
            <a:ext cx="8691091" cy="5796289"/>
          </a:xfrm>
          <a:prstGeom prst="rect">
            <a:avLst/>
          </a:prstGeom>
          <a:ln>
            <a:noFill/>
          </a:ln>
          <a:effectLst>
            <a:softEdge rad="112500"/>
          </a:effectLst>
        </p:spPr>
      </p:pic>
      <p:sp>
        <p:nvSpPr>
          <p:cNvPr id="4" name="TextBox 3">
            <a:extLst>
              <a:ext uri="{FF2B5EF4-FFF2-40B4-BE49-F238E27FC236}">
                <a16:creationId xmlns:a16="http://schemas.microsoft.com/office/drawing/2014/main" id="{0FEEDBA4-07BA-4CAA-85F7-1F056A57D779}"/>
              </a:ext>
            </a:extLst>
          </p:cNvPr>
          <p:cNvSpPr txBox="1"/>
          <p:nvPr/>
        </p:nvSpPr>
        <p:spPr>
          <a:xfrm>
            <a:off x="594167" y="434050"/>
            <a:ext cx="11003666" cy="769441"/>
          </a:xfrm>
          <a:prstGeom prst="rect">
            <a:avLst/>
          </a:prstGeom>
          <a:solidFill>
            <a:schemeClr val="tx1"/>
          </a:solidFill>
        </p:spPr>
        <p:txBody>
          <a:bodyPr wrap="square" rtlCol="0">
            <a:spAutoFit/>
          </a:bodyPr>
          <a:lstStyle/>
          <a:p>
            <a:pPr algn="ctr"/>
            <a:r>
              <a:rPr lang="en-US" sz="4400" b="1" dirty="0">
                <a:solidFill>
                  <a:schemeClr val="bg1"/>
                </a:solidFill>
              </a:rPr>
              <a:t>THE WORD “GOSPEL” MEANS…</a:t>
            </a:r>
          </a:p>
        </p:txBody>
      </p:sp>
      <p:sp>
        <p:nvSpPr>
          <p:cNvPr id="5" name="Rectangle: Rounded Corners 4">
            <a:extLst>
              <a:ext uri="{FF2B5EF4-FFF2-40B4-BE49-F238E27FC236}">
                <a16:creationId xmlns:a16="http://schemas.microsoft.com/office/drawing/2014/main" id="{0ECB7F3A-7A1A-1B84-49C4-FE75BF63CE38}"/>
              </a:ext>
            </a:extLst>
          </p:cNvPr>
          <p:cNvSpPr/>
          <p:nvPr/>
        </p:nvSpPr>
        <p:spPr>
          <a:xfrm>
            <a:off x="594167" y="1203491"/>
            <a:ext cx="11003666" cy="522045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800" b="1" dirty="0">
                <a:solidFill>
                  <a:schemeClr val="bg1"/>
                </a:solidFill>
              </a:rPr>
              <a:t>GOSPEL </a:t>
            </a:r>
            <a:r>
              <a:rPr lang="en-US" sz="2800" b="1" dirty="0">
                <a:solidFill>
                  <a:schemeClr val="bg1"/>
                </a:solidFill>
                <a:sym typeface="Wingdings" panose="05000000000000000000" pitchFamily="2" charset="2"/>
              </a:rPr>
              <a:t></a:t>
            </a:r>
            <a:r>
              <a:rPr lang="en-US" sz="2800" b="1" dirty="0">
                <a:solidFill>
                  <a:schemeClr val="bg1"/>
                </a:solidFill>
              </a:rPr>
              <a:t> Greek word </a:t>
            </a:r>
            <a:r>
              <a:rPr lang="en-US" sz="2800" b="1" dirty="0" err="1">
                <a:solidFill>
                  <a:schemeClr val="bg1"/>
                </a:solidFill>
              </a:rPr>
              <a:t>euaggelion</a:t>
            </a:r>
            <a:r>
              <a:rPr lang="en-US" sz="2800" b="1" dirty="0">
                <a:solidFill>
                  <a:schemeClr val="bg1"/>
                </a:solidFill>
                <a:sym typeface="Wingdings" panose="05000000000000000000" pitchFamily="2" charset="2"/>
              </a:rPr>
              <a:t> Good News</a:t>
            </a:r>
            <a:r>
              <a:rPr lang="en-US" sz="2800" b="1" dirty="0">
                <a:solidFill>
                  <a:schemeClr val="bg1"/>
                </a:solidFill>
              </a:rPr>
              <a:t> </a:t>
            </a:r>
          </a:p>
          <a:p>
            <a:pPr lvl="0" algn="ctr"/>
            <a:endParaRPr lang="en-US" sz="2800" b="1" dirty="0">
              <a:solidFill>
                <a:schemeClr val="bg1"/>
              </a:solidFill>
            </a:endParaRPr>
          </a:p>
          <a:p>
            <a:pPr lvl="0" algn="ctr"/>
            <a:r>
              <a:rPr lang="en-US" sz="2800" b="1" dirty="0">
                <a:solidFill>
                  <a:schemeClr val="bg1"/>
                </a:solidFill>
              </a:rPr>
              <a:t> </a:t>
            </a:r>
            <a:r>
              <a:rPr lang="en-US" sz="2800" b="1" dirty="0">
                <a:solidFill>
                  <a:schemeClr val="bg1"/>
                </a:solidFill>
                <a:sym typeface="Wingdings" panose="05000000000000000000" pitchFamily="2" charset="2"/>
              </a:rPr>
              <a:t> </a:t>
            </a:r>
            <a:r>
              <a:rPr lang="en-US" sz="2800" b="1" i="0" dirty="0">
                <a:solidFill>
                  <a:schemeClr val="bg1"/>
                </a:solidFill>
                <a:effectLst/>
                <a:latin typeface="+mn-lt"/>
              </a:rPr>
              <a:t>Old English </a:t>
            </a:r>
            <a:r>
              <a:rPr lang="en-US" sz="2800" b="1" i="1" dirty="0" err="1">
                <a:solidFill>
                  <a:schemeClr val="bg1"/>
                </a:solidFill>
                <a:effectLst/>
                <a:latin typeface="+mn-lt"/>
              </a:rPr>
              <a:t>gōdspel</a:t>
            </a:r>
            <a:r>
              <a:rPr lang="en-US" sz="2800" b="1" i="0" dirty="0">
                <a:solidFill>
                  <a:schemeClr val="bg1"/>
                </a:solidFill>
                <a:effectLst/>
                <a:latin typeface="+mn-lt"/>
              </a:rPr>
              <a:t>, from </a:t>
            </a:r>
            <a:r>
              <a:rPr lang="en-US" sz="2800" b="1" i="1" dirty="0" err="1">
                <a:solidFill>
                  <a:schemeClr val="bg1"/>
                </a:solidFill>
                <a:effectLst/>
                <a:latin typeface="+mn-lt"/>
              </a:rPr>
              <a:t>gōd</a:t>
            </a:r>
            <a:r>
              <a:rPr lang="en-US" sz="2800" b="1" i="1" dirty="0">
                <a:solidFill>
                  <a:schemeClr val="bg1"/>
                </a:solidFill>
                <a:effectLst/>
                <a:latin typeface="+mn-lt"/>
              </a:rPr>
              <a:t> </a:t>
            </a:r>
            <a:r>
              <a:rPr lang="en-US" sz="2800" b="1" i="0" dirty="0">
                <a:solidFill>
                  <a:schemeClr val="bg1"/>
                </a:solidFill>
                <a:effectLst/>
                <a:latin typeface="+mn-lt"/>
              </a:rPr>
              <a:t>‘good’ + </a:t>
            </a:r>
            <a:r>
              <a:rPr lang="en-US" sz="2800" b="1" i="1" dirty="0" err="1">
                <a:solidFill>
                  <a:schemeClr val="bg1"/>
                </a:solidFill>
                <a:effectLst/>
                <a:latin typeface="+mn-lt"/>
              </a:rPr>
              <a:t>spel</a:t>
            </a:r>
            <a:r>
              <a:rPr lang="en-US" sz="2800" b="1" i="0" dirty="0">
                <a:solidFill>
                  <a:schemeClr val="bg1"/>
                </a:solidFill>
                <a:effectLst/>
                <a:latin typeface="+mn-lt"/>
              </a:rPr>
              <a:t> ‘news, </a:t>
            </a:r>
            <a:r>
              <a:rPr lang="en-US" sz="2800" b="1" dirty="0">
                <a:solidFill>
                  <a:schemeClr val="bg1"/>
                </a:solidFill>
                <a:latin typeface="+mn-lt"/>
                <a:sym typeface="Wingdings" panose="05000000000000000000" pitchFamily="2" charset="2"/>
              </a:rPr>
              <a:t> </a:t>
            </a:r>
            <a:r>
              <a:rPr lang="en-US" sz="2800" b="1" dirty="0">
                <a:solidFill>
                  <a:schemeClr val="bg1"/>
                </a:solidFill>
                <a:latin typeface="+mn-lt"/>
              </a:rPr>
              <a:t>(“to announce good news”). </a:t>
            </a:r>
          </a:p>
          <a:p>
            <a:pPr lvl="0" algn="ctr"/>
            <a:endParaRPr lang="en-US" sz="2800" b="1" dirty="0">
              <a:solidFill>
                <a:schemeClr val="bg1"/>
              </a:solidFill>
              <a:latin typeface="+mn-lt"/>
            </a:endParaRPr>
          </a:p>
          <a:p>
            <a:pPr lvl="0" algn="ctr"/>
            <a:r>
              <a:rPr lang="en-US" sz="2800" b="1" dirty="0">
                <a:solidFill>
                  <a:schemeClr val="bg1"/>
                </a:solidFill>
              </a:rPr>
              <a:t>Greek pronunciation of </a:t>
            </a:r>
            <a:r>
              <a:rPr lang="en-US" sz="2800" b="1" dirty="0" err="1">
                <a:solidFill>
                  <a:schemeClr val="bg1"/>
                </a:solidFill>
              </a:rPr>
              <a:t>euaggelion</a:t>
            </a:r>
            <a:r>
              <a:rPr lang="en-US" sz="2800" b="1" dirty="0">
                <a:solidFill>
                  <a:schemeClr val="bg1"/>
                </a:solidFill>
              </a:rPr>
              <a:t> </a:t>
            </a:r>
            <a:r>
              <a:rPr lang="en-US" sz="2800" b="1" dirty="0">
                <a:solidFill>
                  <a:schemeClr val="bg1"/>
                </a:solidFill>
                <a:sym typeface="Wingdings" panose="05000000000000000000" pitchFamily="2" charset="2"/>
              </a:rPr>
              <a:t> “</a:t>
            </a:r>
            <a:r>
              <a:rPr lang="en-US" sz="2800" b="1" u="sng" dirty="0">
                <a:solidFill>
                  <a:schemeClr val="bg1"/>
                </a:solidFill>
              </a:rPr>
              <a:t>evangelist</a:t>
            </a:r>
            <a:r>
              <a:rPr lang="en-US" sz="2800" b="1" dirty="0">
                <a:solidFill>
                  <a:schemeClr val="bg1"/>
                </a:solidFill>
              </a:rPr>
              <a:t>” </a:t>
            </a:r>
          </a:p>
          <a:p>
            <a:pPr lvl="0" algn="ctr"/>
            <a:endParaRPr lang="en-US" sz="2800" b="1" dirty="0">
              <a:solidFill>
                <a:schemeClr val="bg1"/>
              </a:solidFill>
            </a:endParaRPr>
          </a:p>
          <a:p>
            <a:pPr lvl="0" algn="ctr"/>
            <a:r>
              <a:rPr lang="en-US" sz="2800" b="1" u="sng" dirty="0">
                <a:solidFill>
                  <a:schemeClr val="bg1"/>
                </a:solidFill>
              </a:rPr>
              <a:t>Four Gospel writers </a:t>
            </a:r>
            <a:r>
              <a:rPr lang="en-US" sz="2800" b="1" dirty="0">
                <a:solidFill>
                  <a:schemeClr val="bg1"/>
                </a:solidFill>
              </a:rPr>
              <a:t>are referred to as </a:t>
            </a:r>
            <a:r>
              <a:rPr lang="en-US" sz="2800" b="1" u="sng" dirty="0">
                <a:solidFill>
                  <a:schemeClr val="bg1"/>
                </a:solidFill>
              </a:rPr>
              <a:t>evangelists</a:t>
            </a:r>
            <a:r>
              <a:rPr lang="en-US" sz="2800" b="1" dirty="0">
                <a:solidFill>
                  <a:schemeClr val="bg1"/>
                </a:solidFill>
              </a:rPr>
              <a:t>.</a:t>
            </a:r>
          </a:p>
          <a:p>
            <a:pPr lvl="0" algn="ctr"/>
            <a:endParaRPr lang="en-US" sz="2800" b="1" dirty="0">
              <a:solidFill>
                <a:schemeClr val="bg1"/>
              </a:solidFill>
            </a:endParaRPr>
          </a:p>
        </p:txBody>
      </p:sp>
    </p:spTree>
    <p:extLst>
      <p:ext uri="{BB962C8B-B14F-4D97-AF65-F5344CB8AC3E}">
        <p14:creationId xmlns:p14="http://schemas.microsoft.com/office/powerpoint/2010/main" val="20287698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50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up)">
                                      <p:cBhvr>
                                        <p:cTn id="13" dur="12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he issue with stock photos and where to find more inclusive resources | by  Laura Frezza | UX Collective">
            <a:extLst>
              <a:ext uri="{FF2B5EF4-FFF2-40B4-BE49-F238E27FC236}">
                <a16:creationId xmlns:a16="http://schemas.microsoft.com/office/drawing/2014/main" id="{5246C5DE-CEEC-7D0E-F8E3-2BAB870BA4C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33728" y="1664310"/>
            <a:ext cx="8388096" cy="471502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36DFF9D1-55B2-2DD1-9189-C86649CECD4F}"/>
              </a:ext>
            </a:extLst>
          </p:cNvPr>
          <p:cNvSpPr txBox="1"/>
          <p:nvPr/>
        </p:nvSpPr>
        <p:spPr>
          <a:xfrm>
            <a:off x="1036320" y="682752"/>
            <a:ext cx="10021824" cy="1200329"/>
          </a:xfrm>
          <a:prstGeom prst="rect">
            <a:avLst/>
          </a:prstGeom>
          <a:noFill/>
        </p:spPr>
        <p:txBody>
          <a:bodyPr wrap="square" rtlCol="0">
            <a:spAutoFit/>
          </a:bodyPr>
          <a:lstStyle/>
          <a:p>
            <a:r>
              <a:rPr lang="en-US" sz="3600" dirty="0"/>
              <a:t>The good news is that the gospel </a:t>
            </a:r>
            <a:r>
              <a:rPr lang="en-US" sz="3600"/>
              <a:t>satisfies our </a:t>
            </a:r>
            <a:r>
              <a:rPr lang="en-US" sz="3600" dirty="0"/>
              <a:t>greatest needs!!</a:t>
            </a:r>
          </a:p>
        </p:txBody>
      </p:sp>
    </p:spTree>
    <p:extLst>
      <p:ext uri="{BB962C8B-B14F-4D97-AF65-F5344CB8AC3E}">
        <p14:creationId xmlns:p14="http://schemas.microsoft.com/office/powerpoint/2010/main" val="28050232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gradFill>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4" name="Title 33"/>
          <p:cNvSpPr>
            <a:spLocks noGrp="1"/>
          </p:cNvSpPr>
          <p:nvPr>
            <p:ph type="title"/>
          </p:nvPr>
        </p:nvSpPr>
        <p:spPr>
          <a:xfrm>
            <a:off x="567983" y="136801"/>
            <a:ext cx="4709098" cy="1252728"/>
          </a:xfrm>
        </p:spPr>
        <p:txBody>
          <a:bodyPr anchor="b">
            <a:normAutofit/>
          </a:bodyPr>
          <a:lstStyle/>
          <a:p>
            <a:pPr algn="ctr"/>
            <a:r>
              <a:rPr lang="en-US" sz="3200" dirty="0"/>
              <a:t> The NEED</a:t>
            </a:r>
          </a:p>
        </p:txBody>
      </p:sp>
      <p:grpSp>
        <p:nvGrpSpPr>
          <p:cNvPr id="2" name="Group 1"/>
          <p:cNvGrpSpPr/>
          <p:nvPr/>
        </p:nvGrpSpPr>
        <p:grpSpPr>
          <a:xfrm>
            <a:off x="541050" y="1356002"/>
            <a:ext cx="11176000" cy="1130300"/>
            <a:chOff x="381000" y="1047750"/>
            <a:chExt cx="8176437" cy="847725"/>
          </a:xfrm>
          <a:solidFill>
            <a:schemeClr val="accent6">
              <a:lumMod val="50000"/>
            </a:schemeClr>
          </a:solidFill>
        </p:grpSpPr>
        <p:sp>
          <p:nvSpPr>
            <p:cNvPr id="11" name="Right Arrow 10"/>
            <p:cNvSpPr/>
            <p:nvPr/>
          </p:nvSpPr>
          <p:spPr>
            <a:xfrm>
              <a:off x="3810000" y="1187450"/>
              <a:ext cx="921488" cy="558800"/>
            </a:xfrm>
            <a:prstGeom prst="rightArrow">
              <a:avLst/>
            </a:prstGeom>
            <a:solidFill>
              <a:srgbClr val="FFC000"/>
            </a:solidFill>
            <a:ln>
              <a:solidFill>
                <a:schemeClr val="tx1"/>
              </a:solidFill>
            </a:ln>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b="1">
                <a:solidFill>
                  <a:prstClr val="white"/>
                </a:solidFill>
                <a:effectLst>
                  <a:outerShdw blurRad="38100" dist="38100" dir="2700000" algn="tl">
                    <a:srgbClr val="000000">
                      <a:alpha val="43137"/>
                    </a:srgbClr>
                  </a:outerShdw>
                </a:effectLst>
                <a:latin typeface="Century Gothic" panose="020F0302020204030204"/>
              </a:endParaRPr>
            </a:p>
          </p:txBody>
        </p:sp>
        <p:sp>
          <p:nvSpPr>
            <p:cNvPr id="9" name="Rectangle 8"/>
            <p:cNvSpPr/>
            <p:nvPr/>
          </p:nvSpPr>
          <p:spPr>
            <a:xfrm>
              <a:off x="381000" y="1057275"/>
              <a:ext cx="3475074" cy="838200"/>
            </a:xfrm>
            <a:prstGeom prst="rect">
              <a:avLst/>
            </a:prstGeom>
            <a:grpFill/>
            <a:ln>
              <a:solidFill>
                <a:schemeClr val="tx1"/>
              </a:solidFill>
            </a:ln>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r>
                <a:rPr lang="en-US" sz="2400" b="1" dirty="0">
                  <a:solidFill>
                    <a:prstClr val="white"/>
                  </a:solidFill>
                  <a:effectLst>
                    <a:outerShdw blurRad="38100" dist="38100" dir="2700000" algn="tl">
                      <a:srgbClr val="000000">
                        <a:alpha val="43137"/>
                      </a:srgbClr>
                    </a:outerShdw>
                  </a:effectLst>
                  <a:latin typeface="Century Gothic" panose="020F0302020204030204"/>
                </a:rPr>
                <a:t>JEWS </a:t>
              </a:r>
            </a:p>
            <a:p>
              <a:pPr algn="ctr" defTabSz="1219170" eaLnBrk="0" fontAlgn="base" hangingPunct="0">
                <a:spcBef>
                  <a:spcPct val="0"/>
                </a:spcBef>
                <a:spcAft>
                  <a:spcPct val="0"/>
                </a:spcAft>
              </a:pPr>
              <a:r>
                <a:rPr lang="en-US" sz="2400" b="1" dirty="0">
                  <a:solidFill>
                    <a:prstClr val="white"/>
                  </a:solidFill>
                  <a:effectLst>
                    <a:outerShdw blurRad="38100" dist="38100" dir="2700000" algn="tl">
                      <a:srgbClr val="000000">
                        <a:alpha val="43137"/>
                      </a:srgbClr>
                    </a:outerShdw>
                  </a:effectLst>
                  <a:latin typeface="Century Gothic" panose="020F0302020204030204"/>
                </a:rPr>
                <a:t>looking for the </a:t>
              </a:r>
              <a:r>
                <a:rPr lang="en-US" sz="2400" b="1" u="sng" dirty="0">
                  <a:solidFill>
                    <a:prstClr val="white"/>
                  </a:solidFill>
                  <a:effectLst>
                    <a:outerShdw blurRad="38100" dist="38100" dir="2700000" algn="tl">
                      <a:srgbClr val="000000">
                        <a:alpha val="43137"/>
                      </a:srgbClr>
                    </a:outerShdw>
                  </a:effectLst>
                  <a:latin typeface="Century Gothic" panose="020F0302020204030204"/>
                </a:rPr>
                <a:t>Messiah</a:t>
              </a:r>
            </a:p>
          </p:txBody>
        </p:sp>
        <p:sp>
          <p:nvSpPr>
            <p:cNvPr id="10" name="Rectangle 9"/>
            <p:cNvSpPr/>
            <p:nvPr/>
          </p:nvSpPr>
          <p:spPr>
            <a:xfrm>
              <a:off x="4800600" y="1047750"/>
              <a:ext cx="3756837" cy="838200"/>
            </a:xfrm>
            <a:prstGeom prst="rect">
              <a:avLst/>
            </a:prstGeom>
            <a:grpFill/>
            <a:ln>
              <a:solidFill>
                <a:schemeClr val="tx1"/>
              </a:solidFill>
            </a:ln>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r>
                <a:rPr lang="en-US" sz="2400" b="1" dirty="0">
                  <a:solidFill>
                    <a:prstClr val="white"/>
                  </a:solidFill>
                  <a:effectLst>
                    <a:outerShdw blurRad="38100" dist="38100" dir="2700000" algn="tl">
                      <a:srgbClr val="000000">
                        <a:alpha val="43137"/>
                      </a:srgbClr>
                    </a:outerShdw>
                  </a:effectLst>
                  <a:latin typeface="Century Gothic" panose="020F0302020204030204"/>
                </a:rPr>
                <a:t>MATTHEW </a:t>
              </a:r>
            </a:p>
            <a:p>
              <a:pPr algn="ctr" defTabSz="1219170" eaLnBrk="0" fontAlgn="base" hangingPunct="0">
                <a:spcBef>
                  <a:spcPct val="0"/>
                </a:spcBef>
                <a:spcAft>
                  <a:spcPct val="0"/>
                </a:spcAft>
              </a:pPr>
              <a:r>
                <a:rPr lang="en-US" sz="2400" b="1" dirty="0">
                  <a:solidFill>
                    <a:prstClr val="white"/>
                  </a:solidFill>
                  <a:effectLst>
                    <a:outerShdw blurRad="38100" dist="38100" dir="2700000" algn="tl">
                      <a:srgbClr val="000000">
                        <a:alpha val="43137"/>
                      </a:srgbClr>
                    </a:outerShdw>
                  </a:effectLst>
                  <a:latin typeface="Century Gothic" panose="020F0302020204030204"/>
                </a:rPr>
                <a:t>JESUS is the Messiah</a:t>
              </a:r>
            </a:p>
          </p:txBody>
        </p:sp>
      </p:grpSp>
      <p:grpSp>
        <p:nvGrpSpPr>
          <p:cNvPr id="5" name="Group 4"/>
          <p:cNvGrpSpPr/>
          <p:nvPr/>
        </p:nvGrpSpPr>
        <p:grpSpPr>
          <a:xfrm>
            <a:off x="541050" y="2541335"/>
            <a:ext cx="11176000" cy="1130300"/>
            <a:chOff x="381000" y="1936750"/>
            <a:chExt cx="8176437" cy="847725"/>
          </a:xfrm>
        </p:grpSpPr>
        <p:sp>
          <p:nvSpPr>
            <p:cNvPr id="25" name="Right Arrow 24"/>
            <p:cNvSpPr/>
            <p:nvPr/>
          </p:nvSpPr>
          <p:spPr>
            <a:xfrm>
              <a:off x="3810000" y="2076450"/>
              <a:ext cx="921488" cy="558800"/>
            </a:xfrm>
            <a:prstGeom prst="rightArrow">
              <a:avLst/>
            </a:prstGeom>
            <a:solidFill>
              <a:srgbClr val="FFC000"/>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133">
                <a:solidFill>
                  <a:prstClr val="white"/>
                </a:solidFill>
                <a:latin typeface="Century Gothic" panose="020F0302020204030204"/>
              </a:endParaRPr>
            </a:p>
          </p:txBody>
        </p:sp>
        <p:sp>
          <p:nvSpPr>
            <p:cNvPr id="23" name="Rectangle 22"/>
            <p:cNvSpPr/>
            <p:nvPr/>
          </p:nvSpPr>
          <p:spPr>
            <a:xfrm>
              <a:off x="381000" y="1946275"/>
              <a:ext cx="3475074" cy="838200"/>
            </a:xfrm>
            <a:prstGeom prst="rect">
              <a:avLst/>
            </a:prstGeom>
            <a:solidFill>
              <a:schemeClr val="accent4">
                <a:lumMod val="75000"/>
              </a:schemeClr>
            </a:solidFill>
            <a:ln>
              <a:solidFill>
                <a:schemeClr val="tx1"/>
              </a:solidFill>
            </a:ln>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r>
                <a:rPr lang="en-US" sz="2400" b="1" dirty="0">
                  <a:solidFill>
                    <a:prstClr val="white"/>
                  </a:solidFill>
                  <a:effectLst>
                    <a:outerShdw blurRad="38100" dist="38100" dir="2700000" algn="tl">
                      <a:srgbClr val="000000">
                        <a:alpha val="43137"/>
                      </a:srgbClr>
                    </a:outerShdw>
                  </a:effectLst>
                  <a:latin typeface="Century Gothic" panose="020F0302020204030204"/>
                </a:rPr>
                <a:t>ROMANS</a:t>
              </a:r>
            </a:p>
            <a:p>
              <a:pPr algn="ctr" defTabSz="1219170" eaLnBrk="0" fontAlgn="base" hangingPunct="0">
                <a:spcBef>
                  <a:spcPct val="0"/>
                </a:spcBef>
                <a:spcAft>
                  <a:spcPct val="0"/>
                </a:spcAft>
              </a:pPr>
              <a:r>
                <a:rPr lang="en-US" sz="2400" b="1" dirty="0">
                  <a:solidFill>
                    <a:prstClr val="white"/>
                  </a:solidFill>
                  <a:effectLst>
                    <a:outerShdw blurRad="38100" dist="38100" dir="2700000" algn="tl">
                      <a:srgbClr val="000000">
                        <a:alpha val="43137"/>
                      </a:srgbClr>
                    </a:outerShdw>
                  </a:effectLst>
                  <a:latin typeface="Century Gothic" panose="020F0302020204030204"/>
                </a:rPr>
                <a:t>looking for a </a:t>
              </a:r>
              <a:r>
                <a:rPr lang="en-US" sz="2400" b="1" u="sng" dirty="0">
                  <a:solidFill>
                    <a:prstClr val="white"/>
                  </a:solidFill>
                  <a:effectLst>
                    <a:outerShdw blurRad="38100" dist="38100" dir="2700000" algn="tl">
                      <a:srgbClr val="000000">
                        <a:alpha val="43137"/>
                      </a:srgbClr>
                    </a:outerShdw>
                  </a:effectLst>
                  <a:latin typeface="Century Gothic" panose="020F0302020204030204"/>
                </a:rPr>
                <a:t>leader</a:t>
              </a:r>
            </a:p>
          </p:txBody>
        </p:sp>
        <p:sp>
          <p:nvSpPr>
            <p:cNvPr id="24" name="Rectangle 23"/>
            <p:cNvSpPr/>
            <p:nvPr/>
          </p:nvSpPr>
          <p:spPr>
            <a:xfrm>
              <a:off x="4800600" y="1936750"/>
              <a:ext cx="3756837" cy="838200"/>
            </a:xfrm>
            <a:prstGeom prst="rect">
              <a:avLst/>
            </a:prstGeom>
            <a:solidFill>
              <a:schemeClr val="accent4">
                <a:lumMod val="75000"/>
              </a:schemeClr>
            </a:solidFill>
            <a:ln>
              <a:solidFill>
                <a:schemeClr val="tx1"/>
              </a:solidFill>
            </a:ln>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r>
                <a:rPr lang="en-US" sz="2400" b="1" dirty="0">
                  <a:solidFill>
                    <a:prstClr val="white"/>
                  </a:solidFill>
                  <a:effectLst>
                    <a:outerShdw blurRad="38100" dist="38100" dir="2700000" algn="tl">
                      <a:srgbClr val="000000">
                        <a:alpha val="43137"/>
                      </a:srgbClr>
                    </a:outerShdw>
                  </a:effectLst>
                  <a:latin typeface="Century Gothic" panose="020F0302020204030204"/>
                </a:rPr>
                <a:t>MARK </a:t>
              </a:r>
            </a:p>
            <a:p>
              <a:pPr algn="ctr" defTabSz="1219170" eaLnBrk="0" fontAlgn="base" hangingPunct="0">
                <a:spcBef>
                  <a:spcPct val="0"/>
                </a:spcBef>
                <a:spcAft>
                  <a:spcPct val="0"/>
                </a:spcAft>
              </a:pPr>
              <a:r>
                <a:rPr lang="en-US" sz="2400" b="1" dirty="0">
                  <a:solidFill>
                    <a:prstClr val="white"/>
                  </a:solidFill>
                  <a:effectLst>
                    <a:outerShdw blurRad="38100" dist="38100" dir="2700000" algn="tl">
                      <a:srgbClr val="000000">
                        <a:alpha val="43137"/>
                      </a:srgbClr>
                    </a:outerShdw>
                  </a:effectLst>
                  <a:latin typeface="Century Gothic" panose="020F0302020204030204"/>
                </a:rPr>
                <a:t>JESUS is the Servant Leader</a:t>
              </a:r>
            </a:p>
          </p:txBody>
        </p:sp>
      </p:grpSp>
      <p:grpSp>
        <p:nvGrpSpPr>
          <p:cNvPr id="7" name="Group 6"/>
          <p:cNvGrpSpPr/>
          <p:nvPr/>
        </p:nvGrpSpPr>
        <p:grpSpPr>
          <a:xfrm>
            <a:off x="541050" y="4912002"/>
            <a:ext cx="11176000" cy="1130300"/>
            <a:chOff x="381000" y="3714750"/>
            <a:chExt cx="8176437" cy="847725"/>
          </a:xfrm>
        </p:grpSpPr>
        <p:sp>
          <p:nvSpPr>
            <p:cNvPr id="29" name="Right Arrow 28"/>
            <p:cNvSpPr/>
            <p:nvPr/>
          </p:nvSpPr>
          <p:spPr>
            <a:xfrm>
              <a:off x="3810000" y="3854450"/>
              <a:ext cx="921488" cy="558800"/>
            </a:xfrm>
            <a:prstGeom prst="rightArrow">
              <a:avLst/>
            </a:prstGeom>
            <a:solidFill>
              <a:srgbClr val="FFC000"/>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133">
                <a:solidFill>
                  <a:prstClr val="white"/>
                </a:solidFill>
                <a:latin typeface="Century Gothic" panose="020F0302020204030204"/>
              </a:endParaRPr>
            </a:p>
          </p:txBody>
        </p:sp>
        <p:sp>
          <p:nvSpPr>
            <p:cNvPr id="27" name="Rectangle 26"/>
            <p:cNvSpPr/>
            <p:nvPr/>
          </p:nvSpPr>
          <p:spPr>
            <a:xfrm>
              <a:off x="381000" y="3724275"/>
              <a:ext cx="3475074" cy="838200"/>
            </a:xfrm>
            <a:prstGeom prst="rect">
              <a:avLst/>
            </a:prstGeom>
            <a:solidFill>
              <a:schemeClr val="accent4">
                <a:lumMod val="75000"/>
              </a:schemeClr>
            </a:solidFill>
            <a:ln>
              <a:solidFill>
                <a:schemeClr val="tx1"/>
              </a:solidFill>
            </a:ln>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r>
                <a:rPr lang="en-US" sz="2400" b="1" dirty="0">
                  <a:solidFill>
                    <a:prstClr val="white"/>
                  </a:solidFill>
                  <a:effectLst>
                    <a:outerShdw blurRad="38100" dist="38100" dir="2700000" algn="tl">
                      <a:srgbClr val="000000">
                        <a:alpha val="43137"/>
                      </a:srgbClr>
                    </a:outerShdw>
                  </a:effectLst>
                  <a:latin typeface="Century Gothic" panose="020F0302020204030204"/>
                </a:rPr>
                <a:t>ALL PEOPLE </a:t>
              </a:r>
            </a:p>
            <a:p>
              <a:pPr algn="ctr" defTabSz="1219170" eaLnBrk="0" fontAlgn="base" hangingPunct="0">
                <a:spcBef>
                  <a:spcPct val="0"/>
                </a:spcBef>
                <a:spcAft>
                  <a:spcPct val="0"/>
                </a:spcAft>
              </a:pPr>
              <a:r>
                <a:rPr lang="en-US" sz="2400" b="1" dirty="0">
                  <a:solidFill>
                    <a:prstClr val="white"/>
                  </a:solidFill>
                  <a:effectLst>
                    <a:outerShdw blurRad="38100" dist="38100" dir="2700000" algn="tl">
                      <a:srgbClr val="000000">
                        <a:alpha val="43137"/>
                      </a:srgbClr>
                    </a:outerShdw>
                  </a:effectLst>
                  <a:latin typeface="Century Gothic" panose="020F0302020204030204"/>
                </a:rPr>
                <a:t>looking for the </a:t>
              </a:r>
              <a:r>
                <a:rPr lang="en-US" sz="2400" b="1" u="sng" dirty="0">
                  <a:solidFill>
                    <a:prstClr val="white"/>
                  </a:solidFill>
                  <a:effectLst>
                    <a:outerShdw blurRad="38100" dist="38100" dir="2700000" algn="tl">
                      <a:srgbClr val="000000">
                        <a:alpha val="43137"/>
                      </a:srgbClr>
                    </a:outerShdw>
                  </a:effectLst>
                  <a:latin typeface="Century Gothic" panose="020F0302020204030204"/>
                </a:rPr>
                <a:t>immortality</a:t>
              </a:r>
            </a:p>
          </p:txBody>
        </p:sp>
        <p:sp>
          <p:nvSpPr>
            <p:cNvPr id="28" name="Rectangle 27"/>
            <p:cNvSpPr/>
            <p:nvPr/>
          </p:nvSpPr>
          <p:spPr>
            <a:xfrm>
              <a:off x="4800600" y="3714750"/>
              <a:ext cx="3756837" cy="838200"/>
            </a:xfrm>
            <a:prstGeom prst="rect">
              <a:avLst/>
            </a:prstGeom>
            <a:solidFill>
              <a:schemeClr val="accent4">
                <a:lumMod val="75000"/>
              </a:schemeClr>
            </a:solidFill>
            <a:ln>
              <a:solidFill>
                <a:schemeClr val="tx1"/>
              </a:solidFill>
            </a:ln>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r>
                <a:rPr lang="en-US" sz="2400" b="1" dirty="0">
                  <a:solidFill>
                    <a:prstClr val="white"/>
                  </a:solidFill>
                  <a:effectLst>
                    <a:outerShdw blurRad="38100" dist="38100" dir="2700000" algn="tl">
                      <a:srgbClr val="000000">
                        <a:alpha val="43137"/>
                      </a:srgbClr>
                    </a:outerShdw>
                  </a:effectLst>
                  <a:latin typeface="Century Gothic" panose="020F0302020204030204"/>
                </a:rPr>
                <a:t>JOHN</a:t>
              </a:r>
            </a:p>
            <a:p>
              <a:pPr algn="ctr" defTabSz="1219170" eaLnBrk="0" fontAlgn="base" hangingPunct="0">
                <a:spcBef>
                  <a:spcPct val="0"/>
                </a:spcBef>
                <a:spcAft>
                  <a:spcPct val="0"/>
                </a:spcAft>
              </a:pPr>
              <a:r>
                <a:rPr lang="en-US" sz="2400" b="1" dirty="0">
                  <a:solidFill>
                    <a:prstClr val="white"/>
                  </a:solidFill>
                  <a:effectLst>
                    <a:outerShdw blurRad="38100" dist="38100" dir="2700000" algn="tl">
                      <a:srgbClr val="000000">
                        <a:alpha val="43137"/>
                      </a:srgbClr>
                    </a:outerShdw>
                  </a:effectLst>
                  <a:latin typeface="Century Gothic" panose="020F0302020204030204"/>
                </a:rPr>
                <a:t>JESUS is the Giver of eternal life</a:t>
              </a:r>
            </a:p>
          </p:txBody>
        </p:sp>
      </p:grpSp>
      <p:grpSp>
        <p:nvGrpSpPr>
          <p:cNvPr id="6" name="Group 5"/>
          <p:cNvGrpSpPr/>
          <p:nvPr/>
        </p:nvGrpSpPr>
        <p:grpSpPr>
          <a:xfrm>
            <a:off x="541050" y="3726668"/>
            <a:ext cx="11176000" cy="1130300"/>
            <a:chOff x="381000" y="2825750"/>
            <a:chExt cx="8176437" cy="847725"/>
          </a:xfrm>
          <a:solidFill>
            <a:schemeClr val="accent5">
              <a:lumMod val="75000"/>
            </a:schemeClr>
          </a:solidFill>
        </p:grpSpPr>
        <p:sp>
          <p:nvSpPr>
            <p:cNvPr id="33" name="Right Arrow 32"/>
            <p:cNvSpPr/>
            <p:nvPr/>
          </p:nvSpPr>
          <p:spPr>
            <a:xfrm>
              <a:off x="3810000" y="2965450"/>
              <a:ext cx="921488" cy="558800"/>
            </a:xfrm>
            <a:prstGeom prst="rightArrow">
              <a:avLst/>
            </a:prstGeom>
            <a:solidFill>
              <a:srgbClr val="FFC000"/>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133">
                <a:solidFill>
                  <a:prstClr val="white"/>
                </a:solidFill>
                <a:latin typeface="Century Gothic" panose="020F0302020204030204"/>
              </a:endParaRPr>
            </a:p>
          </p:txBody>
        </p:sp>
        <p:sp>
          <p:nvSpPr>
            <p:cNvPr id="31" name="Rectangle 30"/>
            <p:cNvSpPr/>
            <p:nvPr/>
          </p:nvSpPr>
          <p:spPr>
            <a:xfrm>
              <a:off x="381000" y="2835275"/>
              <a:ext cx="3475074" cy="838200"/>
            </a:xfrm>
            <a:prstGeom prst="rect">
              <a:avLst/>
            </a:prstGeom>
            <a:grpFill/>
            <a:ln>
              <a:solidFill>
                <a:schemeClr val="tx1"/>
              </a:solidFill>
            </a:ln>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r>
                <a:rPr lang="en-US" sz="2400" b="1" dirty="0">
                  <a:solidFill>
                    <a:prstClr val="white"/>
                  </a:solidFill>
                  <a:effectLst>
                    <a:outerShdw blurRad="38100" dist="38100" dir="2700000" algn="tl">
                      <a:srgbClr val="000000">
                        <a:alpha val="43137"/>
                      </a:srgbClr>
                    </a:outerShdw>
                  </a:effectLst>
                  <a:latin typeface="Century Gothic" panose="020F0302020204030204"/>
                </a:rPr>
                <a:t>GREEKS </a:t>
              </a:r>
            </a:p>
            <a:p>
              <a:pPr algn="ctr" defTabSz="1219170" eaLnBrk="0" fontAlgn="base" hangingPunct="0">
                <a:spcBef>
                  <a:spcPct val="0"/>
                </a:spcBef>
                <a:spcAft>
                  <a:spcPct val="0"/>
                </a:spcAft>
              </a:pPr>
              <a:r>
                <a:rPr lang="en-US" sz="2400" b="1" dirty="0">
                  <a:solidFill>
                    <a:prstClr val="white"/>
                  </a:solidFill>
                  <a:effectLst>
                    <a:outerShdw blurRad="38100" dist="38100" dir="2700000" algn="tl">
                      <a:srgbClr val="000000">
                        <a:alpha val="43137"/>
                      </a:srgbClr>
                    </a:outerShdw>
                  </a:effectLst>
                  <a:latin typeface="Century Gothic" panose="020F0302020204030204"/>
                </a:rPr>
                <a:t>looking for </a:t>
              </a:r>
              <a:r>
                <a:rPr lang="en-US" sz="2400" b="1" u="sng" dirty="0">
                  <a:solidFill>
                    <a:prstClr val="white"/>
                  </a:solidFill>
                  <a:effectLst>
                    <a:outerShdw blurRad="38100" dist="38100" dir="2700000" algn="tl">
                      <a:srgbClr val="000000">
                        <a:alpha val="43137"/>
                      </a:srgbClr>
                    </a:outerShdw>
                  </a:effectLst>
                  <a:latin typeface="Century Gothic" panose="020F0302020204030204"/>
                </a:rPr>
                <a:t>truth</a:t>
              </a:r>
            </a:p>
          </p:txBody>
        </p:sp>
        <p:sp>
          <p:nvSpPr>
            <p:cNvPr id="32" name="Rectangle 31"/>
            <p:cNvSpPr/>
            <p:nvPr/>
          </p:nvSpPr>
          <p:spPr>
            <a:xfrm>
              <a:off x="4800600" y="2825750"/>
              <a:ext cx="3756837" cy="838200"/>
            </a:xfrm>
            <a:prstGeom prst="rect">
              <a:avLst/>
            </a:prstGeom>
            <a:grpFill/>
            <a:ln>
              <a:solidFill>
                <a:schemeClr val="tx1"/>
              </a:solidFill>
            </a:ln>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r>
                <a:rPr lang="en-US" sz="2400" b="1" dirty="0">
                  <a:solidFill>
                    <a:prstClr val="white"/>
                  </a:solidFill>
                  <a:effectLst>
                    <a:outerShdw blurRad="38100" dist="38100" dir="2700000" algn="tl">
                      <a:srgbClr val="000000">
                        <a:alpha val="43137"/>
                      </a:srgbClr>
                    </a:outerShdw>
                  </a:effectLst>
                  <a:latin typeface="Century Gothic" panose="020F0302020204030204"/>
                </a:rPr>
                <a:t>LUKE </a:t>
              </a:r>
            </a:p>
            <a:p>
              <a:pPr algn="ctr" defTabSz="1219170" eaLnBrk="0" fontAlgn="base" hangingPunct="0">
                <a:spcBef>
                  <a:spcPct val="0"/>
                </a:spcBef>
                <a:spcAft>
                  <a:spcPct val="0"/>
                </a:spcAft>
              </a:pPr>
              <a:r>
                <a:rPr lang="en-US" sz="2400" b="1" dirty="0">
                  <a:solidFill>
                    <a:prstClr val="white"/>
                  </a:solidFill>
                  <a:effectLst>
                    <a:outerShdw blurRad="38100" dist="38100" dir="2700000" algn="tl">
                      <a:srgbClr val="000000">
                        <a:alpha val="43137"/>
                      </a:srgbClr>
                    </a:outerShdw>
                  </a:effectLst>
                  <a:latin typeface="Century Gothic" panose="020F0302020204030204"/>
                </a:rPr>
                <a:t>JESUS is the Truth</a:t>
              </a:r>
            </a:p>
          </p:txBody>
        </p:sp>
      </p:grpSp>
      <p:sp>
        <p:nvSpPr>
          <p:cNvPr id="20" name="Title 33">
            <a:extLst>
              <a:ext uri="{FF2B5EF4-FFF2-40B4-BE49-F238E27FC236}">
                <a16:creationId xmlns:a16="http://schemas.microsoft.com/office/drawing/2014/main" id="{D17592E9-6980-4987-BE7D-B4E36359236E}"/>
              </a:ext>
            </a:extLst>
          </p:cNvPr>
          <p:cNvSpPr txBox="1">
            <a:spLocks/>
          </p:cNvSpPr>
          <p:nvPr/>
        </p:nvSpPr>
        <p:spPr>
          <a:xfrm>
            <a:off x="6577069" y="136801"/>
            <a:ext cx="5100811" cy="1252728"/>
          </a:xfrm>
          <a:prstGeom prst="rect">
            <a:avLst/>
          </a:prstGeom>
        </p:spPr>
        <p:txBody>
          <a:bodyPr vert="horz" lIns="121920" tIns="60960" rIns="121920" bIns="60960" rtlCol="0" anchor="b">
            <a:normAutofit fontScale="97500"/>
          </a:bodyPr>
          <a:lstStyle>
            <a:lvl1pPr algn="l" defTabSz="685800" rtl="0" eaLnBrk="1" latinLnBrk="0" hangingPunct="1">
              <a:lnSpc>
                <a:spcPct val="80000"/>
              </a:lnSpc>
              <a:spcBef>
                <a:spcPct val="0"/>
              </a:spcBef>
              <a:buNone/>
              <a:defRPr sz="3200" b="1" kern="1200" cap="all" spc="75" baseline="0">
                <a:solidFill>
                  <a:schemeClr val="tx1">
                    <a:lumMod val="95000"/>
                    <a:lumOff val="5000"/>
                  </a:schemeClr>
                </a:solidFill>
                <a:latin typeface="+mj-lt"/>
                <a:ea typeface="+mj-ea"/>
                <a:cs typeface="+mj-cs"/>
              </a:defRPr>
            </a:lvl1pPr>
          </a:lstStyle>
          <a:p>
            <a:pPr algn="ctr" defTabSz="914377"/>
            <a:r>
              <a:rPr lang="en-US" sz="3600" spc="100" dirty="0">
                <a:solidFill>
                  <a:prstClr val="black">
                    <a:lumMod val="95000"/>
                    <a:lumOff val="5000"/>
                  </a:prstClr>
                </a:solidFill>
                <a:latin typeface="Century Gothic" panose="020F0302020204030204"/>
              </a:rPr>
              <a:t>The GOOD NEWS</a:t>
            </a:r>
          </a:p>
        </p:txBody>
      </p:sp>
    </p:spTree>
    <p:extLst>
      <p:ext uri="{BB962C8B-B14F-4D97-AF65-F5344CB8AC3E}">
        <p14:creationId xmlns:p14="http://schemas.microsoft.com/office/powerpoint/2010/main" val="23598740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left)">
                                      <p:cBhvr>
                                        <p:cTn id="17" dur="7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3">
                <a:lumMod val="0"/>
                <a:lumOff val="100000"/>
              </a:schemeClr>
            </a:gs>
            <a:gs pos="35000">
              <a:schemeClr val="accent3">
                <a:lumMod val="0"/>
                <a:lumOff val="100000"/>
              </a:schemeClr>
            </a:gs>
            <a:gs pos="100000">
              <a:schemeClr val="accent3">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692076" y="585216"/>
            <a:ext cx="10953902" cy="913384"/>
          </a:xfrm>
        </p:spPr>
        <p:txBody>
          <a:bodyPr>
            <a:normAutofit/>
          </a:bodyPr>
          <a:lstStyle/>
          <a:p>
            <a:r>
              <a:rPr lang="en-US" sz="5333" dirty="0"/>
              <a:t>Comparison of the Gospels</a:t>
            </a:r>
          </a:p>
        </p:txBody>
      </p:sp>
      <p:graphicFrame>
        <p:nvGraphicFramePr>
          <p:cNvPr id="5" name="Group 190"/>
          <p:cNvGraphicFramePr>
            <a:graphicFrameLocks noGrp="1"/>
          </p:cNvGraphicFramePr>
          <p:nvPr>
            <p:extLst>
              <p:ext uri="{D42A27DB-BD31-4B8C-83A1-F6EECF244321}">
                <p14:modId xmlns:p14="http://schemas.microsoft.com/office/powerpoint/2010/main" val="2591070878"/>
              </p:ext>
            </p:extLst>
          </p:nvPr>
        </p:nvGraphicFramePr>
        <p:xfrm>
          <a:off x="692075" y="1773746"/>
          <a:ext cx="10953902" cy="4426175"/>
        </p:xfrm>
        <a:graphic>
          <a:graphicData uri="http://schemas.openxmlformats.org/drawingml/2006/table">
            <a:tbl>
              <a:tblPr/>
              <a:tblGrid>
                <a:gridCol w="2013471">
                  <a:extLst>
                    <a:ext uri="{9D8B030D-6E8A-4147-A177-3AD203B41FA5}">
                      <a16:colId xmlns:a16="http://schemas.microsoft.com/office/drawing/2014/main" val="20000"/>
                    </a:ext>
                  </a:extLst>
                </a:gridCol>
                <a:gridCol w="2234005">
                  <a:extLst>
                    <a:ext uri="{9D8B030D-6E8A-4147-A177-3AD203B41FA5}">
                      <a16:colId xmlns:a16="http://schemas.microsoft.com/office/drawing/2014/main" val="20001"/>
                    </a:ext>
                  </a:extLst>
                </a:gridCol>
                <a:gridCol w="2236211">
                  <a:extLst>
                    <a:ext uri="{9D8B030D-6E8A-4147-A177-3AD203B41FA5}">
                      <a16:colId xmlns:a16="http://schemas.microsoft.com/office/drawing/2014/main" val="20002"/>
                    </a:ext>
                  </a:extLst>
                </a:gridCol>
                <a:gridCol w="2234004">
                  <a:extLst>
                    <a:ext uri="{9D8B030D-6E8A-4147-A177-3AD203B41FA5}">
                      <a16:colId xmlns:a16="http://schemas.microsoft.com/office/drawing/2014/main" val="20003"/>
                    </a:ext>
                  </a:extLst>
                </a:gridCol>
                <a:gridCol w="2236211">
                  <a:extLst>
                    <a:ext uri="{9D8B030D-6E8A-4147-A177-3AD203B41FA5}">
                      <a16:colId xmlns:a16="http://schemas.microsoft.com/office/drawing/2014/main" val="20004"/>
                    </a:ext>
                  </a:extLst>
                </a:gridCol>
              </a:tblGrid>
              <a:tr h="768575">
                <a:tc>
                  <a:txBody>
                    <a:bodyPr/>
                    <a:lstStyle/>
                    <a:p>
                      <a:pPr marL="0" marR="0" lvl="0" indent="0" algn="ctr" defTabSz="914400" rtl="0" eaLnBrk="1" fontAlgn="base" latinLnBrk="0" hangingPunct="1">
                        <a:lnSpc>
                          <a:spcPct val="100000"/>
                        </a:lnSpc>
                        <a:spcBef>
                          <a:spcPct val="0"/>
                        </a:spcBef>
                        <a:spcAft>
                          <a:spcPct val="0"/>
                        </a:spcAft>
                        <a:buClrTx/>
                        <a:buSzPct val="60000"/>
                        <a:buFontTx/>
                        <a:buNone/>
                        <a:tabLst/>
                      </a:pPr>
                      <a:r>
                        <a:rPr kumimoji="1" lang="en-US" sz="2400" b="1" i="0" u="none" strike="noStrike" cap="none" normalizeH="0" baseline="0" dirty="0">
                          <a:ln>
                            <a:noFill/>
                          </a:ln>
                          <a:solidFill>
                            <a:schemeClr val="tx1"/>
                          </a:solidFill>
                          <a:effectLst/>
                          <a:latin typeface="+mj-lt"/>
                          <a:cs typeface="Times New Roman" pitchFamily="18" charset="0"/>
                        </a:rPr>
                        <a:t> </a:t>
                      </a:r>
                      <a:endParaRPr kumimoji="1" lang="en-US" sz="5300" b="1" i="0" u="none" strike="noStrike" cap="none" normalizeH="0" baseline="0" dirty="0">
                        <a:ln>
                          <a:noFill/>
                        </a:ln>
                        <a:solidFill>
                          <a:schemeClr val="tx1"/>
                        </a:solidFill>
                        <a:effectLst/>
                        <a:latin typeface="+mj-lt"/>
                      </a:endParaRPr>
                    </a:p>
                  </a:txBody>
                  <a:tcPr marL="121920" marR="121920" anchor="ctr" horzOverflow="overflow">
                    <a:lnL cap="flat">
                      <a:noFill/>
                    </a:lnL>
                    <a:lnR w="12700" cap="flat" cmpd="sng" algn="ctr">
                      <a:solidFill>
                        <a:srgbClr val="000000"/>
                      </a:solidFill>
                      <a:prstDash val="solid"/>
                      <a:round/>
                      <a:headEnd type="none" w="med" len="med"/>
                      <a:tailEnd type="none" w="med" len="med"/>
                    </a:lnR>
                    <a:lnT cap="fla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60000"/>
                        <a:buFontTx/>
                        <a:buNone/>
                        <a:tabLst/>
                      </a:pPr>
                      <a:r>
                        <a:rPr kumimoji="1" lang="en-US" sz="3200" b="1" i="0" u="none" strike="noStrike" cap="none" normalizeH="0" baseline="0" dirty="0">
                          <a:ln>
                            <a:noFill/>
                          </a:ln>
                          <a:solidFill>
                            <a:schemeClr val="tx1"/>
                          </a:solidFill>
                          <a:effectLst/>
                          <a:latin typeface="+mj-lt"/>
                          <a:cs typeface="Times New Roman" pitchFamily="18" charset="0"/>
                        </a:rPr>
                        <a:t>Matthew</a:t>
                      </a:r>
                      <a:endParaRPr kumimoji="1" lang="en-US" sz="6000" b="1" i="0" u="none" strike="noStrike" cap="none" normalizeH="0" baseline="0" dirty="0">
                        <a:ln>
                          <a:noFill/>
                        </a:ln>
                        <a:solidFill>
                          <a:schemeClr val="tx1"/>
                        </a:solidFill>
                        <a:effectLst/>
                        <a:latin typeface="+mj-lt"/>
                      </a:endParaRPr>
                    </a:p>
                  </a:txBody>
                  <a:tcPr marL="121920" marR="12192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0"/>
                        </a:spcBef>
                        <a:spcAft>
                          <a:spcPct val="0"/>
                        </a:spcAft>
                        <a:buClrTx/>
                        <a:buSzPct val="60000"/>
                        <a:buFontTx/>
                        <a:buNone/>
                        <a:tabLst/>
                      </a:pPr>
                      <a:r>
                        <a:rPr kumimoji="1" lang="en-US" sz="3200" b="1" i="0" u="none" strike="noStrike" cap="none" normalizeH="0" baseline="0" dirty="0">
                          <a:ln>
                            <a:noFill/>
                          </a:ln>
                          <a:solidFill>
                            <a:schemeClr val="tx1"/>
                          </a:solidFill>
                          <a:effectLst/>
                          <a:latin typeface="+mj-lt"/>
                          <a:cs typeface="Times New Roman" pitchFamily="18" charset="0"/>
                        </a:rPr>
                        <a:t>Mark</a:t>
                      </a:r>
                      <a:endParaRPr kumimoji="1" lang="en-US" sz="6000" b="1" i="0" u="none" strike="noStrike" cap="none" normalizeH="0" baseline="0" dirty="0">
                        <a:ln>
                          <a:noFill/>
                        </a:ln>
                        <a:solidFill>
                          <a:schemeClr val="tx1"/>
                        </a:solidFill>
                        <a:effectLst/>
                        <a:latin typeface="+mj-lt"/>
                      </a:endParaRPr>
                    </a:p>
                  </a:txBody>
                  <a:tcPr marL="121920" marR="12192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0"/>
                        </a:spcBef>
                        <a:spcAft>
                          <a:spcPct val="0"/>
                        </a:spcAft>
                        <a:buClrTx/>
                        <a:buSzPct val="60000"/>
                        <a:buFontTx/>
                        <a:buNone/>
                        <a:tabLst/>
                      </a:pPr>
                      <a:r>
                        <a:rPr kumimoji="1" lang="en-US" sz="3200" b="1" i="0" u="none" strike="noStrike" cap="none" normalizeH="0" baseline="0" dirty="0">
                          <a:ln>
                            <a:noFill/>
                          </a:ln>
                          <a:solidFill>
                            <a:schemeClr val="tx1"/>
                          </a:solidFill>
                          <a:effectLst/>
                          <a:latin typeface="+mj-lt"/>
                          <a:cs typeface="Times New Roman" pitchFamily="18" charset="0"/>
                        </a:rPr>
                        <a:t>Luke</a:t>
                      </a:r>
                      <a:endParaRPr kumimoji="1" lang="en-US" sz="6000" b="1" i="0" u="none" strike="noStrike" cap="none" normalizeH="0" baseline="0" dirty="0">
                        <a:ln>
                          <a:noFill/>
                        </a:ln>
                        <a:solidFill>
                          <a:schemeClr val="tx1"/>
                        </a:solidFill>
                        <a:effectLst/>
                        <a:latin typeface="+mj-lt"/>
                      </a:endParaRPr>
                    </a:p>
                  </a:txBody>
                  <a:tcPr marL="121920" marR="12192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0"/>
                        </a:spcBef>
                        <a:spcAft>
                          <a:spcPct val="0"/>
                        </a:spcAft>
                        <a:buClrTx/>
                        <a:buSzPct val="60000"/>
                        <a:buFontTx/>
                        <a:buNone/>
                        <a:tabLst/>
                      </a:pPr>
                      <a:r>
                        <a:rPr kumimoji="1" lang="en-US" sz="3200" b="1" i="0" u="none" strike="noStrike" cap="none" normalizeH="0" baseline="0" dirty="0">
                          <a:ln>
                            <a:noFill/>
                          </a:ln>
                          <a:solidFill>
                            <a:schemeClr val="tx1"/>
                          </a:solidFill>
                          <a:effectLst/>
                          <a:latin typeface="+mj-lt"/>
                          <a:cs typeface="Times New Roman" pitchFamily="18" charset="0"/>
                        </a:rPr>
                        <a:t>John</a:t>
                      </a:r>
                      <a:endParaRPr kumimoji="1" lang="en-US" sz="6000" b="1" i="0" u="none" strike="noStrike" cap="none" normalizeH="0" baseline="0" dirty="0">
                        <a:ln>
                          <a:noFill/>
                        </a:ln>
                        <a:solidFill>
                          <a:schemeClr val="tx1"/>
                        </a:solidFill>
                        <a:effectLst/>
                        <a:latin typeface="+mj-lt"/>
                      </a:endParaRPr>
                    </a:p>
                  </a:txBody>
                  <a:tcPr marL="121920" marR="12192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extLst>
                  <a:ext uri="{0D108BD9-81ED-4DB2-BD59-A6C34878D82A}">
                    <a16:rowId xmlns:a16="http://schemas.microsoft.com/office/drawing/2014/main" val="10000"/>
                  </a:ext>
                </a:extLst>
              </a:tr>
              <a:tr h="878904">
                <a:tc>
                  <a:txBody>
                    <a:bodyPr/>
                    <a:lstStyle/>
                    <a:p>
                      <a:pPr marL="0" marR="0" lvl="0" indent="0" algn="ctr" defTabSz="914400" rtl="0" eaLnBrk="1" fontAlgn="base" latinLnBrk="0" hangingPunct="1">
                        <a:lnSpc>
                          <a:spcPct val="100000"/>
                        </a:lnSpc>
                        <a:spcBef>
                          <a:spcPct val="0"/>
                        </a:spcBef>
                        <a:spcAft>
                          <a:spcPct val="0"/>
                        </a:spcAft>
                        <a:buClrTx/>
                        <a:buSzPct val="60000"/>
                        <a:buFontTx/>
                        <a:buNone/>
                        <a:tabLst/>
                      </a:pPr>
                      <a:r>
                        <a:rPr kumimoji="1" lang="en-US" sz="2700" b="1" i="0" u="none" strike="noStrike" cap="none" normalizeH="0" baseline="0">
                          <a:ln>
                            <a:noFill/>
                          </a:ln>
                          <a:solidFill>
                            <a:schemeClr val="tx1"/>
                          </a:solidFill>
                          <a:effectLst/>
                          <a:latin typeface="+mj-lt"/>
                          <a:cs typeface="Times New Roman" pitchFamily="18" charset="0"/>
                        </a:rPr>
                        <a:t>Jesus </a:t>
                      </a:r>
                      <a:r>
                        <a:rPr kumimoji="1" lang="en-US" sz="2700" b="1" i="0" u="none" strike="noStrike" cap="none" normalizeH="0" baseline="0" dirty="0">
                          <a:ln>
                            <a:noFill/>
                          </a:ln>
                          <a:solidFill>
                            <a:schemeClr val="tx1"/>
                          </a:solidFill>
                          <a:effectLst/>
                          <a:latin typeface="+mj-lt"/>
                          <a:cs typeface="Times New Roman" pitchFamily="18" charset="0"/>
                        </a:rPr>
                        <a:t>as…</a:t>
                      </a:r>
                      <a:endParaRPr kumimoji="1" lang="en-US" sz="5900" b="1" i="0" u="none" strike="noStrike" cap="none" normalizeH="0" baseline="0" dirty="0">
                        <a:ln>
                          <a:noFill/>
                        </a:ln>
                        <a:solidFill>
                          <a:schemeClr val="tx1"/>
                        </a:solidFill>
                        <a:effectLst/>
                        <a:latin typeface="+mj-lt"/>
                      </a:endParaRPr>
                    </a:p>
                  </a:txBody>
                  <a:tcPr marL="121920" marR="12192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0"/>
                        </a:spcBef>
                        <a:spcAft>
                          <a:spcPct val="0"/>
                        </a:spcAft>
                        <a:buClrTx/>
                        <a:buSzPct val="60000"/>
                        <a:buFontTx/>
                        <a:buNone/>
                        <a:tabLst/>
                      </a:pPr>
                      <a:r>
                        <a:rPr kumimoji="1" lang="en-US" sz="2700" b="1" i="0" u="none" strike="noStrike" cap="none" normalizeH="0" baseline="0" dirty="0">
                          <a:ln>
                            <a:noFill/>
                          </a:ln>
                          <a:solidFill>
                            <a:srgbClr val="0000FF"/>
                          </a:solidFill>
                          <a:effectLst/>
                          <a:latin typeface="+mj-lt"/>
                          <a:cs typeface="Times New Roman" pitchFamily="18" charset="0"/>
                        </a:rPr>
                        <a:t>King (Messiah)</a:t>
                      </a:r>
                      <a:endParaRPr kumimoji="1" lang="en-US" sz="5900" b="1" i="0" u="none" strike="noStrike" cap="none" normalizeH="0" baseline="0" dirty="0">
                        <a:ln>
                          <a:noFill/>
                        </a:ln>
                        <a:solidFill>
                          <a:srgbClr val="0000FF"/>
                        </a:solidFill>
                        <a:effectLst/>
                        <a:latin typeface="+mj-lt"/>
                      </a:endParaRPr>
                    </a:p>
                  </a:txBody>
                  <a:tcPr marL="121920" marR="12192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Pct val="60000"/>
                        <a:buFontTx/>
                        <a:buNone/>
                        <a:tabLst/>
                      </a:pPr>
                      <a:r>
                        <a:rPr kumimoji="1" lang="en-US" sz="2700" b="1" i="0" u="none" strike="noStrike" cap="none" normalizeH="0" baseline="0" dirty="0">
                          <a:ln>
                            <a:noFill/>
                          </a:ln>
                          <a:solidFill>
                            <a:srgbClr val="0000FF"/>
                          </a:solidFill>
                          <a:effectLst/>
                          <a:latin typeface="+mj-lt"/>
                          <a:cs typeface="Times New Roman" pitchFamily="18" charset="0"/>
                        </a:rPr>
                        <a:t>Servant</a:t>
                      </a:r>
                      <a:endParaRPr kumimoji="1" lang="en-US" sz="5900" b="1" i="0" u="none" strike="noStrike" cap="none" normalizeH="0" baseline="0" dirty="0">
                        <a:ln>
                          <a:noFill/>
                        </a:ln>
                        <a:solidFill>
                          <a:srgbClr val="0000FF"/>
                        </a:solidFill>
                        <a:effectLst/>
                        <a:latin typeface="+mj-lt"/>
                      </a:endParaRPr>
                    </a:p>
                  </a:txBody>
                  <a:tcPr marL="121920" marR="12192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Pct val="60000"/>
                        <a:buFontTx/>
                        <a:buNone/>
                        <a:tabLst/>
                      </a:pPr>
                      <a:r>
                        <a:rPr kumimoji="1" lang="en-US" sz="2700" b="1" i="0" u="none" strike="noStrike" cap="none" normalizeH="0" baseline="0" dirty="0">
                          <a:ln>
                            <a:noFill/>
                          </a:ln>
                          <a:solidFill>
                            <a:srgbClr val="0000FF"/>
                          </a:solidFill>
                          <a:effectLst/>
                          <a:latin typeface="+mj-lt"/>
                          <a:cs typeface="Times New Roman" pitchFamily="18" charset="0"/>
                        </a:rPr>
                        <a:t>Son of Man</a:t>
                      </a:r>
                      <a:endParaRPr kumimoji="1" lang="en-US" sz="5900" b="1" i="0" u="none" strike="noStrike" cap="none" normalizeH="0" baseline="0" dirty="0">
                        <a:ln>
                          <a:noFill/>
                        </a:ln>
                        <a:solidFill>
                          <a:srgbClr val="0000FF"/>
                        </a:solidFill>
                        <a:effectLst/>
                        <a:latin typeface="+mj-lt"/>
                      </a:endParaRPr>
                    </a:p>
                  </a:txBody>
                  <a:tcPr marL="121920" marR="12192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Pct val="60000"/>
                        <a:buFontTx/>
                        <a:buNone/>
                        <a:tabLst/>
                      </a:pPr>
                      <a:r>
                        <a:rPr kumimoji="1" lang="en-US" sz="2700" b="1" i="0" u="none" strike="noStrike" cap="none" normalizeH="0" baseline="0" dirty="0">
                          <a:ln>
                            <a:noFill/>
                          </a:ln>
                          <a:solidFill>
                            <a:srgbClr val="0000FF"/>
                          </a:solidFill>
                          <a:effectLst/>
                          <a:latin typeface="+mj-lt"/>
                          <a:cs typeface="Times New Roman" pitchFamily="18" charset="0"/>
                        </a:rPr>
                        <a:t>Son of God</a:t>
                      </a:r>
                      <a:endParaRPr kumimoji="1" lang="en-US" sz="5900" b="1" i="0" u="none" strike="noStrike" cap="none" normalizeH="0" baseline="0" dirty="0">
                        <a:ln>
                          <a:noFill/>
                        </a:ln>
                        <a:solidFill>
                          <a:srgbClr val="0000FF"/>
                        </a:solidFill>
                        <a:effectLst/>
                        <a:latin typeface="+mj-lt"/>
                      </a:endParaRPr>
                    </a:p>
                  </a:txBody>
                  <a:tcPr marL="121920" marR="12192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1"/>
                  </a:ext>
                </a:extLst>
              </a:tr>
              <a:tr h="904240">
                <a:tc>
                  <a:txBody>
                    <a:bodyPr/>
                    <a:lstStyle/>
                    <a:p>
                      <a:pPr marL="0" marR="0" lvl="0" indent="0" algn="ctr" defTabSz="914400" rtl="0" eaLnBrk="1" fontAlgn="base" latinLnBrk="0" hangingPunct="1">
                        <a:lnSpc>
                          <a:spcPct val="100000"/>
                        </a:lnSpc>
                        <a:spcBef>
                          <a:spcPct val="0"/>
                        </a:spcBef>
                        <a:spcAft>
                          <a:spcPct val="0"/>
                        </a:spcAft>
                        <a:buClrTx/>
                        <a:buSzPct val="60000"/>
                        <a:buFontTx/>
                        <a:buNone/>
                        <a:tabLst/>
                      </a:pPr>
                      <a:r>
                        <a:rPr kumimoji="1" lang="en-US" sz="2700" b="1" i="0" u="none" strike="noStrike" cap="none" normalizeH="0" baseline="0" dirty="0">
                          <a:ln>
                            <a:noFill/>
                          </a:ln>
                          <a:solidFill>
                            <a:schemeClr val="tx1"/>
                          </a:solidFill>
                          <a:effectLst/>
                          <a:latin typeface="+mj-lt"/>
                          <a:cs typeface="Times New Roman" pitchFamily="18" charset="0"/>
                        </a:rPr>
                        <a:t>Emphasis</a:t>
                      </a:r>
                      <a:endParaRPr kumimoji="1" lang="en-US" sz="5900" b="1" i="0" u="none" strike="noStrike" cap="none" normalizeH="0" baseline="0" dirty="0">
                        <a:ln>
                          <a:noFill/>
                        </a:ln>
                        <a:solidFill>
                          <a:schemeClr val="tx1"/>
                        </a:solidFill>
                        <a:effectLst/>
                        <a:latin typeface="+mj-lt"/>
                      </a:endParaRPr>
                    </a:p>
                  </a:txBody>
                  <a:tcPr marL="121920" marR="12192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0"/>
                        </a:spcBef>
                        <a:spcAft>
                          <a:spcPct val="0"/>
                        </a:spcAft>
                        <a:buClrTx/>
                        <a:buSzPct val="60000"/>
                        <a:buFontTx/>
                        <a:buNone/>
                        <a:tabLst/>
                      </a:pPr>
                      <a:r>
                        <a:rPr kumimoji="1" lang="en-US" sz="2700" b="1" i="0" u="none" strike="noStrike" cap="none" normalizeH="0" baseline="0" dirty="0">
                          <a:ln>
                            <a:noFill/>
                          </a:ln>
                          <a:solidFill>
                            <a:schemeClr val="tx1"/>
                          </a:solidFill>
                          <a:effectLst/>
                          <a:latin typeface="+mj-lt"/>
                          <a:cs typeface="Times New Roman" pitchFamily="18" charset="0"/>
                        </a:rPr>
                        <a:t>His Sermons</a:t>
                      </a:r>
                      <a:endParaRPr kumimoji="1" lang="en-US" sz="5900" b="1" i="0" u="none" strike="noStrike" cap="none" normalizeH="0" baseline="0" dirty="0">
                        <a:ln>
                          <a:noFill/>
                        </a:ln>
                        <a:solidFill>
                          <a:schemeClr val="tx1"/>
                        </a:solidFill>
                        <a:effectLst/>
                        <a:latin typeface="+mj-lt"/>
                      </a:endParaRPr>
                    </a:p>
                  </a:txBody>
                  <a:tcPr marL="121920" marR="12192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Pct val="60000"/>
                        <a:buFontTx/>
                        <a:buNone/>
                        <a:tabLst/>
                      </a:pPr>
                      <a:r>
                        <a:rPr kumimoji="1" lang="en-US" sz="2700" b="1" i="0" u="none" strike="noStrike" cap="none" normalizeH="0" baseline="0" dirty="0">
                          <a:ln>
                            <a:noFill/>
                          </a:ln>
                          <a:solidFill>
                            <a:schemeClr val="tx1"/>
                          </a:solidFill>
                          <a:effectLst/>
                          <a:latin typeface="+mj-lt"/>
                          <a:cs typeface="Times New Roman" pitchFamily="18" charset="0"/>
                        </a:rPr>
                        <a:t>His Miracles</a:t>
                      </a:r>
                      <a:endParaRPr kumimoji="1" lang="en-US" sz="5900" b="1" i="0" u="none" strike="noStrike" cap="none" normalizeH="0" baseline="0" dirty="0">
                        <a:ln>
                          <a:noFill/>
                        </a:ln>
                        <a:solidFill>
                          <a:schemeClr val="tx1"/>
                        </a:solidFill>
                        <a:effectLst/>
                        <a:latin typeface="+mj-lt"/>
                      </a:endParaRPr>
                    </a:p>
                  </a:txBody>
                  <a:tcPr marL="121920" marR="12192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Pct val="60000"/>
                        <a:buFontTx/>
                        <a:buNone/>
                        <a:tabLst/>
                      </a:pPr>
                      <a:r>
                        <a:rPr kumimoji="1" lang="en-US" sz="2700" b="1" i="0" u="none" strike="noStrike" cap="none" normalizeH="0" baseline="0" dirty="0">
                          <a:ln>
                            <a:noFill/>
                          </a:ln>
                          <a:solidFill>
                            <a:schemeClr val="tx1"/>
                          </a:solidFill>
                          <a:effectLst/>
                          <a:latin typeface="+mj-lt"/>
                          <a:cs typeface="Times New Roman" pitchFamily="18" charset="0"/>
                        </a:rPr>
                        <a:t>His Parables</a:t>
                      </a:r>
                      <a:endParaRPr kumimoji="1" lang="en-US" sz="5900" b="1" i="0" u="none" strike="noStrike" cap="none" normalizeH="0" baseline="0" dirty="0">
                        <a:ln>
                          <a:noFill/>
                        </a:ln>
                        <a:solidFill>
                          <a:schemeClr val="tx1"/>
                        </a:solidFill>
                        <a:effectLst/>
                        <a:latin typeface="+mj-lt"/>
                      </a:endParaRPr>
                    </a:p>
                  </a:txBody>
                  <a:tcPr marL="121920" marR="12192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Pct val="60000"/>
                        <a:buFontTx/>
                        <a:buNone/>
                        <a:tabLst/>
                      </a:pPr>
                      <a:r>
                        <a:rPr kumimoji="1" lang="en-US" sz="2700" b="1" i="0" u="none" strike="noStrike" cap="none" normalizeH="0" baseline="0" dirty="0">
                          <a:ln>
                            <a:noFill/>
                          </a:ln>
                          <a:solidFill>
                            <a:schemeClr val="tx1"/>
                          </a:solidFill>
                          <a:effectLst/>
                          <a:latin typeface="+mj-lt"/>
                          <a:cs typeface="Times New Roman" pitchFamily="18" charset="0"/>
                        </a:rPr>
                        <a:t>His Doctrines</a:t>
                      </a:r>
                      <a:endParaRPr kumimoji="1" lang="en-US" sz="5900" b="1" i="0" u="none" strike="noStrike" cap="none" normalizeH="0" baseline="0" dirty="0">
                        <a:ln>
                          <a:noFill/>
                        </a:ln>
                        <a:solidFill>
                          <a:schemeClr val="tx1"/>
                        </a:solidFill>
                        <a:effectLst/>
                        <a:latin typeface="+mj-lt"/>
                      </a:endParaRPr>
                    </a:p>
                  </a:txBody>
                  <a:tcPr marL="121920" marR="12192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2"/>
                  </a:ext>
                </a:extLst>
              </a:tr>
              <a:tr h="904240">
                <a:tc>
                  <a:txBody>
                    <a:bodyPr/>
                    <a:lstStyle/>
                    <a:p>
                      <a:pPr marL="0" marR="0" lvl="0" indent="0" algn="ctr" defTabSz="914400" rtl="0" eaLnBrk="1" fontAlgn="base" latinLnBrk="0" hangingPunct="1">
                        <a:lnSpc>
                          <a:spcPct val="100000"/>
                        </a:lnSpc>
                        <a:spcBef>
                          <a:spcPct val="0"/>
                        </a:spcBef>
                        <a:spcAft>
                          <a:spcPct val="0"/>
                        </a:spcAft>
                        <a:buClrTx/>
                        <a:buSzPct val="60000"/>
                        <a:buFontTx/>
                        <a:buNone/>
                        <a:tabLst/>
                      </a:pPr>
                      <a:r>
                        <a:rPr kumimoji="1" lang="en-US" sz="2700" b="1" i="0" u="none" strike="noStrike" cap="none" normalizeH="0" baseline="0" dirty="0">
                          <a:ln>
                            <a:noFill/>
                          </a:ln>
                          <a:solidFill>
                            <a:schemeClr val="tx1"/>
                          </a:solidFill>
                          <a:effectLst/>
                          <a:latin typeface="+mj-lt"/>
                          <a:cs typeface="Times New Roman" pitchFamily="18" charset="0"/>
                        </a:rPr>
                        <a:t>Culture of recipients</a:t>
                      </a:r>
                      <a:endParaRPr kumimoji="1" lang="en-US" sz="5900" b="1" i="0" u="none" strike="noStrike" cap="none" normalizeH="0" baseline="0" dirty="0">
                        <a:ln>
                          <a:noFill/>
                        </a:ln>
                        <a:solidFill>
                          <a:schemeClr val="tx1"/>
                        </a:solidFill>
                        <a:effectLst/>
                        <a:latin typeface="+mj-lt"/>
                      </a:endParaRPr>
                    </a:p>
                  </a:txBody>
                  <a:tcPr marL="121920" marR="12192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0"/>
                        </a:spcBef>
                        <a:spcAft>
                          <a:spcPct val="0"/>
                        </a:spcAft>
                        <a:buClrTx/>
                        <a:buSzPct val="60000"/>
                        <a:buFontTx/>
                        <a:buNone/>
                        <a:tabLst/>
                      </a:pPr>
                      <a:r>
                        <a:rPr kumimoji="1" lang="en-US" sz="2700" b="1" i="0" u="none" strike="noStrike" cap="none" normalizeH="0" baseline="0" dirty="0">
                          <a:ln>
                            <a:noFill/>
                          </a:ln>
                          <a:solidFill>
                            <a:schemeClr val="tx1"/>
                          </a:solidFill>
                          <a:effectLst/>
                          <a:latin typeface="+mj-lt"/>
                          <a:cs typeface="Times New Roman" pitchFamily="18" charset="0"/>
                        </a:rPr>
                        <a:t>Jews</a:t>
                      </a:r>
                      <a:endParaRPr kumimoji="1" lang="en-US" sz="5900" b="1" i="0" u="none" strike="noStrike" cap="none" normalizeH="0" baseline="0" dirty="0">
                        <a:ln>
                          <a:noFill/>
                        </a:ln>
                        <a:solidFill>
                          <a:schemeClr val="tx1"/>
                        </a:solidFill>
                        <a:effectLst/>
                        <a:latin typeface="+mj-lt"/>
                      </a:endParaRPr>
                    </a:p>
                  </a:txBody>
                  <a:tcPr marL="121920" marR="12192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Pct val="60000"/>
                        <a:buFontTx/>
                        <a:buNone/>
                        <a:tabLst/>
                      </a:pPr>
                      <a:r>
                        <a:rPr kumimoji="1" lang="en-US" sz="2700" b="1" i="0" u="none" strike="noStrike" cap="none" normalizeH="0" baseline="0" dirty="0">
                          <a:ln>
                            <a:noFill/>
                          </a:ln>
                          <a:solidFill>
                            <a:schemeClr val="tx1"/>
                          </a:solidFill>
                          <a:effectLst/>
                          <a:latin typeface="+mj-lt"/>
                          <a:cs typeface="Times New Roman" pitchFamily="18" charset="0"/>
                        </a:rPr>
                        <a:t>Romans</a:t>
                      </a:r>
                      <a:endParaRPr kumimoji="1" lang="en-US" sz="5900" b="1" i="0" u="none" strike="noStrike" cap="none" normalizeH="0" baseline="0" dirty="0">
                        <a:ln>
                          <a:noFill/>
                        </a:ln>
                        <a:solidFill>
                          <a:schemeClr val="tx1"/>
                        </a:solidFill>
                        <a:effectLst/>
                        <a:latin typeface="+mj-lt"/>
                      </a:endParaRPr>
                    </a:p>
                  </a:txBody>
                  <a:tcPr marL="121920" marR="12192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Pct val="60000"/>
                        <a:buFontTx/>
                        <a:buNone/>
                        <a:tabLst/>
                      </a:pPr>
                      <a:r>
                        <a:rPr kumimoji="1" lang="en-US" sz="2700" b="1" i="0" u="none" strike="noStrike" cap="none" normalizeH="0" baseline="0" dirty="0">
                          <a:ln>
                            <a:noFill/>
                          </a:ln>
                          <a:solidFill>
                            <a:schemeClr val="tx1"/>
                          </a:solidFill>
                          <a:effectLst/>
                          <a:latin typeface="+mj-lt"/>
                          <a:cs typeface="Times New Roman" pitchFamily="18" charset="0"/>
                        </a:rPr>
                        <a:t>Greeks</a:t>
                      </a:r>
                      <a:endParaRPr kumimoji="1" lang="en-US" sz="5900" b="1" i="0" u="none" strike="noStrike" cap="none" normalizeH="0" baseline="0" dirty="0">
                        <a:ln>
                          <a:noFill/>
                        </a:ln>
                        <a:solidFill>
                          <a:schemeClr val="tx1"/>
                        </a:solidFill>
                        <a:effectLst/>
                        <a:latin typeface="+mj-lt"/>
                      </a:endParaRPr>
                    </a:p>
                  </a:txBody>
                  <a:tcPr marL="121920" marR="12192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Pct val="60000"/>
                        <a:buFontTx/>
                        <a:buNone/>
                        <a:tabLst/>
                      </a:pPr>
                      <a:r>
                        <a:rPr kumimoji="1" lang="en-US" sz="2700" b="1" i="0" u="none" strike="noStrike" cap="none" normalizeH="0" baseline="0" dirty="0">
                          <a:ln>
                            <a:noFill/>
                          </a:ln>
                          <a:solidFill>
                            <a:schemeClr val="tx1"/>
                          </a:solidFill>
                          <a:effectLst/>
                          <a:latin typeface="+mj-lt"/>
                          <a:cs typeface="Times New Roman" pitchFamily="18" charset="0"/>
                        </a:rPr>
                        <a:t>The World</a:t>
                      </a:r>
                      <a:endParaRPr kumimoji="1" lang="en-US" sz="5900" b="1" i="0" u="none" strike="noStrike" cap="none" normalizeH="0" baseline="0" dirty="0">
                        <a:ln>
                          <a:noFill/>
                        </a:ln>
                        <a:solidFill>
                          <a:schemeClr val="tx1"/>
                        </a:solidFill>
                        <a:effectLst/>
                        <a:latin typeface="+mj-lt"/>
                      </a:endParaRPr>
                    </a:p>
                  </a:txBody>
                  <a:tcPr marL="121920" marR="12192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3"/>
                  </a:ext>
                </a:extLst>
              </a:tr>
              <a:tr h="904240">
                <a:tc>
                  <a:txBody>
                    <a:bodyPr/>
                    <a:lstStyle/>
                    <a:p>
                      <a:pPr marL="0" marR="0" lvl="0" indent="0" algn="ctr" defTabSz="914400" rtl="0" eaLnBrk="1" fontAlgn="base" latinLnBrk="0" hangingPunct="1">
                        <a:lnSpc>
                          <a:spcPct val="100000"/>
                        </a:lnSpc>
                        <a:spcBef>
                          <a:spcPct val="0"/>
                        </a:spcBef>
                        <a:spcAft>
                          <a:spcPct val="0"/>
                        </a:spcAft>
                        <a:buClrTx/>
                        <a:buSzPct val="60000"/>
                        <a:buFontTx/>
                        <a:buNone/>
                        <a:tabLst/>
                      </a:pPr>
                      <a:r>
                        <a:rPr kumimoji="1" lang="en-US" sz="2700" b="1" i="0" u="none" strike="noStrike" cap="none" normalizeH="0" baseline="0" dirty="0">
                          <a:ln>
                            <a:noFill/>
                          </a:ln>
                          <a:solidFill>
                            <a:schemeClr val="tx1"/>
                          </a:solidFill>
                          <a:effectLst/>
                          <a:latin typeface="+mj-lt"/>
                          <a:cs typeface="Times New Roman" pitchFamily="18" charset="0"/>
                        </a:rPr>
                        <a:t>Style of writer</a:t>
                      </a:r>
                      <a:endParaRPr kumimoji="1" lang="en-US" sz="5900" b="1" i="0" u="none" strike="noStrike" cap="none" normalizeH="0" baseline="0" dirty="0">
                        <a:ln>
                          <a:noFill/>
                        </a:ln>
                        <a:solidFill>
                          <a:schemeClr val="tx1"/>
                        </a:solidFill>
                        <a:effectLst/>
                        <a:latin typeface="+mj-lt"/>
                      </a:endParaRPr>
                    </a:p>
                  </a:txBody>
                  <a:tcPr marL="121920" marR="12192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0"/>
                        </a:spcBef>
                        <a:spcAft>
                          <a:spcPct val="0"/>
                        </a:spcAft>
                        <a:buClrTx/>
                        <a:buSzPct val="60000"/>
                        <a:buFontTx/>
                        <a:buNone/>
                        <a:tabLst/>
                      </a:pPr>
                      <a:r>
                        <a:rPr kumimoji="1" lang="en-US" sz="2700" b="1" i="0" u="none" strike="noStrike" cap="none" normalizeH="0" baseline="0" dirty="0">
                          <a:ln>
                            <a:noFill/>
                          </a:ln>
                          <a:solidFill>
                            <a:schemeClr val="tx1"/>
                          </a:solidFill>
                          <a:effectLst/>
                          <a:latin typeface="+mj-lt"/>
                          <a:cs typeface="Times New Roman" pitchFamily="18" charset="0"/>
                        </a:rPr>
                        <a:t>Teacher</a:t>
                      </a:r>
                      <a:endParaRPr kumimoji="1" lang="en-US" sz="5900" b="1" i="0" u="none" strike="noStrike" cap="none" normalizeH="0" baseline="0" dirty="0">
                        <a:ln>
                          <a:noFill/>
                        </a:ln>
                        <a:solidFill>
                          <a:schemeClr val="tx1"/>
                        </a:solidFill>
                        <a:effectLst/>
                        <a:latin typeface="+mj-lt"/>
                      </a:endParaRPr>
                    </a:p>
                  </a:txBody>
                  <a:tcPr marL="121920" marR="12192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Pct val="60000"/>
                        <a:buFontTx/>
                        <a:buNone/>
                        <a:tabLst/>
                      </a:pPr>
                      <a:r>
                        <a:rPr kumimoji="1" lang="en-US" sz="2700" b="1" i="0" u="none" strike="noStrike" cap="none" normalizeH="0" baseline="0" dirty="0">
                          <a:ln>
                            <a:noFill/>
                          </a:ln>
                          <a:solidFill>
                            <a:schemeClr val="tx1"/>
                          </a:solidFill>
                          <a:effectLst/>
                          <a:latin typeface="+mj-lt"/>
                          <a:cs typeface="Times New Roman" pitchFamily="18" charset="0"/>
                        </a:rPr>
                        <a:t>Preacher</a:t>
                      </a:r>
                      <a:endParaRPr kumimoji="1" lang="en-US" sz="5900" b="1" i="0" u="none" strike="noStrike" cap="none" normalizeH="0" baseline="0" dirty="0">
                        <a:ln>
                          <a:noFill/>
                        </a:ln>
                        <a:solidFill>
                          <a:schemeClr val="tx1"/>
                        </a:solidFill>
                        <a:effectLst/>
                        <a:latin typeface="+mj-lt"/>
                      </a:endParaRPr>
                    </a:p>
                  </a:txBody>
                  <a:tcPr marL="121920" marR="12192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Pct val="60000"/>
                        <a:buFontTx/>
                        <a:buNone/>
                        <a:tabLst/>
                      </a:pPr>
                      <a:r>
                        <a:rPr kumimoji="1" lang="en-US" sz="2700" b="1" i="0" u="none" strike="noStrike" cap="none" normalizeH="0" baseline="0" dirty="0">
                          <a:ln>
                            <a:noFill/>
                          </a:ln>
                          <a:solidFill>
                            <a:schemeClr val="tx1"/>
                          </a:solidFill>
                          <a:effectLst/>
                          <a:latin typeface="+mj-lt"/>
                          <a:cs typeface="Times New Roman" pitchFamily="18" charset="0"/>
                        </a:rPr>
                        <a:t>Historian</a:t>
                      </a:r>
                      <a:endParaRPr kumimoji="1" lang="en-US" sz="5900" b="1" i="0" u="none" strike="noStrike" cap="none" normalizeH="0" baseline="0" dirty="0">
                        <a:ln>
                          <a:noFill/>
                        </a:ln>
                        <a:solidFill>
                          <a:schemeClr val="tx1"/>
                        </a:solidFill>
                        <a:effectLst/>
                        <a:latin typeface="+mj-lt"/>
                      </a:endParaRPr>
                    </a:p>
                  </a:txBody>
                  <a:tcPr marL="121920" marR="12192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Pct val="60000"/>
                        <a:buFontTx/>
                        <a:buNone/>
                        <a:tabLst/>
                      </a:pPr>
                      <a:r>
                        <a:rPr kumimoji="1" lang="en-US" sz="2700" b="1" i="0" u="none" strike="noStrike" cap="none" normalizeH="0" baseline="0" dirty="0">
                          <a:ln>
                            <a:noFill/>
                          </a:ln>
                          <a:solidFill>
                            <a:schemeClr val="tx1"/>
                          </a:solidFill>
                          <a:effectLst/>
                          <a:latin typeface="+mj-lt"/>
                          <a:cs typeface="Times New Roman" pitchFamily="18" charset="0"/>
                        </a:rPr>
                        <a:t>Theologian</a:t>
                      </a:r>
                      <a:endParaRPr kumimoji="1" lang="en-US" sz="5900" b="1" i="0" u="none" strike="noStrike" cap="none" normalizeH="0" baseline="0" dirty="0">
                        <a:ln>
                          <a:noFill/>
                        </a:ln>
                        <a:solidFill>
                          <a:schemeClr val="tx1"/>
                        </a:solidFill>
                        <a:effectLst/>
                        <a:latin typeface="+mj-lt"/>
                      </a:endParaRPr>
                    </a:p>
                  </a:txBody>
                  <a:tcPr marL="121920" marR="12192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4"/>
                  </a:ext>
                </a:extLst>
              </a:tr>
            </a:tbl>
          </a:graphicData>
        </a:graphic>
      </p:graphicFrame>
      <p:sp>
        <p:nvSpPr>
          <p:cNvPr id="6" name="Text Box 175"/>
          <p:cNvSpPr txBox="1">
            <a:spLocks noChangeArrowheads="1"/>
          </p:cNvSpPr>
          <p:nvPr/>
        </p:nvSpPr>
        <p:spPr bwMode="auto">
          <a:xfrm>
            <a:off x="960967" y="6022975"/>
            <a:ext cx="2497667" cy="420564"/>
          </a:xfrm>
          <a:prstGeom prst="rect">
            <a:avLst/>
          </a:prstGeom>
          <a:noFill/>
          <a:ln w="9525">
            <a:noFill/>
            <a:miter lim="800000"/>
            <a:headEnd/>
            <a:tailEnd/>
          </a:ln>
        </p:spPr>
        <p:txBody>
          <a:bodyPr>
            <a:spAutoFit/>
          </a:bodyPr>
          <a:lstStyle/>
          <a:p>
            <a:pPr algn="ctr" defTabSz="1219170" fontAlgn="base">
              <a:spcBef>
                <a:spcPct val="50000"/>
              </a:spcBef>
              <a:spcAft>
                <a:spcPct val="0"/>
              </a:spcAft>
            </a:pPr>
            <a:endParaRPr lang="en-US" sz="2133" b="1" dirty="0">
              <a:solidFill>
                <a:srgbClr val="000000"/>
              </a:solidFill>
              <a:latin typeface="Verdana" pitchFamily="34" charset="0"/>
            </a:endParaRPr>
          </a:p>
        </p:txBody>
      </p:sp>
      <p:sp>
        <p:nvSpPr>
          <p:cNvPr id="11" name="Rectangle 10">
            <a:extLst>
              <a:ext uri="{FF2B5EF4-FFF2-40B4-BE49-F238E27FC236}">
                <a16:creationId xmlns:a16="http://schemas.microsoft.com/office/drawing/2014/main" id="{4B8CD150-7806-453E-8E16-CE46FC9E11A1}"/>
              </a:ext>
            </a:extLst>
          </p:cNvPr>
          <p:cNvSpPr/>
          <p:nvPr/>
        </p:nvSpPr>
        <p:spPr>
          <a:xfrm>
            <a:off x="2809300" y="2651968"/>
            <a:ext cx="2071172" cy="7491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5662745-E001-4076-9B4F-D850CA97C148}"/>
              </a:ext>
            </a:extLst>
          </p:cNvPr>
          <p:cNvSpPr/>
          <p:nvPr/>
        </p:nvSpPr>
        <p:spPr>
          <a:xfrm>
            <a:off x="5054905" y="2598145"/>
            <a:ext cx="2071172" cy="7491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53388983-9733-4414-AC4B-53157898978A}"/>
              </a:ext>
            </a:extLst>
          </p:cNvPr>
          <p:cNvSpPr/>
          <p:nvPr/>
        </p:nvSpPr>
        <p:spPr>
          <a:xfrm>
            <a:off x="7234409" y="2585292"/>
            <a:ext cx="2071172" cy="7491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0227C13-66F4-4907-ABC9-6060DF9A3AEA}"/>
              </a:ext>
            </a:extLst>
          </p:cNvPr>
          <p:cNvSpPr/>
          <p:nvPr/>
        </p:nvSpPr>
        <p:spPr>
          <a:xfrm>
            <a:off x="9480014" y="2627523"/>
            <a:ext cx="2071172" cy="7491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79726AC9-4EDB-401A-972B-488F93E315A3}"/>
              </a:ext>
            </a:extLst>
          </p:cNvPr>
          <p:cNvPicPr>
            <a:picLocks noChangeAspect="1"/>
          </p:cNvPicPr>
          <p:nvPr/>
        </p:nvPicPr>
        <p:blipFill>
          <a:blip r:embed="rId3"/>
          <a:stretch>
            <a:fillRect/>
          </a:stretch>
        </p:blipFill>
        <p:spPr>
          <a:xfrm>
            <a:off x="1956460" y="1758892"/>
            <a:ext cx="896909" cy="893076"/>
          </a:xfrm>
          <a:prstGeom prst="rect">
            <a:avLst/>
          </a:prstGeom>
        </p:spPr>
      </p:pic>
    </p:spTree>
    <p:extLst>
      <p:ext uri="{BB962C8B-B14F-4D97-AF65-F5344CB8AC3E}">
        <p14:creationId xmlns:p14="http://schemas.microsoft.com/office/powerpoint/2010/main" val="35941412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0-#ppt_w/2"/>
                                          </p:val>
                                        </p:tav>
                                        <p:tav tm="100000">
                                          <p:val>
                                            <p:strVal val="#ppt_x"/>
                                          </p:val>
                                        </p:tav>
                                      </p:tavLst>
                                    </p:anim>
                                    <p:anim calcmode="lin" valueType="num">
                                      <p:cBhvr additive="base">
                                        <p:cTn id="8" dur="500" fill="hold"/>
                                        <p:tgtEl>
                                          <p:spTgt spid="15"/>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xit" presetSubtype="10" fill="hold" grpId="0" nodeType="clickEffect">
                                  <p:stCondLst>
                                    <p:cond delay="0"/>
                                  </p:stCondLst>
                                  <p:childTnLst>
                                    <p:animEffect transition="out" filter="randombar(horizontal)">
                                      <p:cBhvr>
                                        <p:cTn id="12" dur="500"/>
                                        <p:tgtEl>
                                          <p:spTgt spid="11"/>
                                        </p:tgtEl>
                                      </p:cBhvr>
                                    </p:animEffect>
                                    <p:set>
                                      <p:cBhvr>
                                        <p:cTn id="13" dur="1" fill="hold">
                                          <p:stCondLst>
                                            <p:cond delay="499"/>
                                          </p:stCondLst>
                                        </p:cTn>
                                        <p:tgtEl>
                                          <p:spTgt spid="11"/>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14" presetClass="exit" presetSubtype="10" fill="hold" grpId="0" nodeType="clickEffect">
                                  <p:stCondLst>
                                    <p:cond delay="0"/>
                                  </p:stCondLst>
                                  <p:childTnLst>
                                    <p:animEffect transition="out" filter="randombar(horizontal)">
                                      <p:cBhvr>
                                        <p:cTn id="17" dur="500"/>
                                        <p:tgtEl>
                                          <p:spTgt spid="12"/>
                                        </p:tgtEl>
                                      </p:cBhvr>
                                    </p:animEffect>
                                    <p:set>
                                      <p:cBhvr>
                                        <p:cTn id="18" dur="1" fill="hold">
                                          <p:stCondLst>
                                            <p:cond delay="499"/>
                                          </p:stCondLst>
                                        </p:cTn>
                                        <p:tgtEl>
                                          <p:spTgt spid="12"/>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4" presetClass="exit" presetSubtype="10" fill="hold" grpId="0" nodeType="clickEffect">
                                  <p:stCondLst>
                                    <p:cond delay="0"/>
                                  </p:stCondLst>
                                  <p:childTnLst>
                                    <p:animEffect transition="out" filter="randombar(horizontal)">
                                      <p:cBhvr>
                                        <p:cTn id="22" dur="500"/>
                                        <p:tgtEl>
                                          <p:spTgt spid="13"/>
                                        </p:tgtEl>
                                      </p:cBhvr>
                                    </p:animEffect>
                                    <p:set>
                                      <p:cBhvr>
                                        <p:cTn id="23" dur="1" fill="hold">
                                          <p:stCondLst>
                                            <p:cond delay="499"/>
                                          </p:stCondLst>
                                        </p:cTn>
                                        <p:tgtEl>
                                          <p:spTgt spid="13"/>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14" presetClass="exit" presetSubtype="10" fill="hold" grpId="0" nodeType="clickEffect">
                                  <p:stCondLst>
                                    <p:cond delay="0"/>
                                  </p:stCondLst>
                                  <p:childTnLst>
                                    <p:animEffect transition="out" filter="randombar(horizontal)">
                                      <p:cBhvr>
                                        <p:cTn id="27" dur="500"/>
                                        <p:tgtEl>
                                          <p:spTgt spid="14"/>
                                        </p:tgtEl>
                                      </p:cBhvr>
                                    </p:animEffect>
                                    <p:set>
                                      <p:cBhvr>
                                        <p:cTn id="28" dur="1" fill="hold">
                                          <p:stCondLst>
                                            <p:cond delay="4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923F9CE-4C3B-4D6D-9391-1E4383A23002}"/>
              </a:ext>
            </a:extLst>
          </p:cNvPr>
          <p:cNvPicPr>
            <a:picLocks noChangeAspect="1"/>
          </p:cNvPicPr>
          <p:nvPr/>
        </p:nvPicPr>
        <p:blipFill>
          <a:blip r:embed="rId2"/>
          <a:stretch>
            <a:fillRect/>
          </a:stretch>
        </p:blipFill>
        <p:spPr>
          <a:xfrm>
            <a:off x="4141729" y="3347977"/>
            <a:ext cx="2857500" cy="3076575"/>
          </a:xfrm>
          <a:prstGeom prst="rect">
            <a:avLst/>
          </a:prstGeom>
        </p:spPr>
      </p:pic>
      <p:sp>
        <p:nvSpPr>
          <p:cNvPr id="8" name="TextBox 7">
            <a:extLst>
              <a:ext uri="{FF2B5EF4-FFF2-40B4-BE49-F238E27FC236}">
                <a16:creationId xmlns:a16="http://schemas.microsoft.com/office/drawing/2014/main" id="{89DEAE36-9854-4029-9E1D-0763D67D4E7C}"/>
              </a:ext>
            </a:extLst>
          </p:cNvPr>
          <p:cNvSpPr txBox="1"/>
          <p:nvPr/>
        </p:nvSpPr>
        <p:spPr>
          <a:xfrm>
            <a:off x="690060" y="326468"/>
            <a:ext cx="1666754" cy="461665"/>
          </a:xfrm>
          <a:prstGeom prst="rect">
            <a:avLst/>
          </a:prstGeom>
          <a:noFill/>
        </p:spPr>
        <p:txBody>
          <a:bodyPr wrap="square" rtlCol="0">
            <a:spAutoFit/>
          </a:bodyPr>
          <a:lstStyle/>
          <a:p>
            <a:pPr algn="ctr"/>
            <a:r>
              <a:rPr lang="en-US" sz="2400" b="1" dirty="0"/>
              <a:t>MATTHEW</a:t>
            </a:r>
          </a:p>
        </p:txBody>
      </p:sp>
      <p:sp>
        <p:nvSpPr>
          <p:cNvPr id="10" name="TextBox 9">
            <a:extLst>
              <a:ext uri="{FF2B5EF4-FFF2-40B4-BE49-F238E27FC236}">
                <a16:creationId xmlns:a16="http://schemas.microsoft.com/office/drawing/2014/main" id="{0FD6FA80-ED4C-4211-A695-828B097E5DF2}"/>
              </a:ext>
            </a:extLst>
          </p:cNvPr>
          <p:cNvSpPr txBox="1"/>
          <p:nvPr/>
        </p:nvSpPr>
        <p:spPr>
          <a:xfrm>
            <a:off x="3458981" y="326468"/>
            <a:ext cx="1666754" cy="461665"/>
          </a:xfrm>
          <a:prstGeom prst="rect">
            <a:avLst/>
          </a:prstGeom>
          <a:noFill/>
        </p:spPr>
        <p:txBody>
          <a:bodyPr wrap="square" rtlCol="0">
            <a:spAutoFit/>
          </a:bodyPr>
          <a:lstStyle/>
          <a:p>
            <a:pPr algn="ctr"/>
            <a:r>
              <a:rPr lang="en-US" sz="2400" b="1" dirty="0"/>
              <a:t>MARK</a:t>
            </a:r>
          </a:p>
        </p:txBody>
      </p:sp>
      <p:sp>
        <p:nvSpPr>
          <p:cNvPr id="11" name="TextBox 10">
            <a:extLst>
              <a:ext uri="{FF2B5EF4-FFF2-40B4-BE49-F238E27FC236}">
                <a16:creationId xmlns:a16="http://schemas.microsoft.com/office/drawing/2014/main" id="{8BC266C3-EE8A-4C84-BE81-A1DA68591BD6}"/>
              </a:ext>
            </a:extLst>
          </p:cNvPr>
          <p:cNvSpPr txBox="1"/>
          <p:nvPr/>
        </p:nvSpPr>
        <p:spPr>
          <a:xfrm>
            <a:off x="6227902" y="326468"/>
            <a:ext cx="1666754" cy="461665"/>
          </a:xfrm>
          <a:prstGeom prst="rect">
            <a:avLst/>
          </a:prstGeom>
          <a:noFill/>
        </p:spPr>
        <p:txBody>
          <a:bodyPr wrap="square" rtlCol="0">
            <a:spAutoFit/>
          </a:bodyPr>
          <a:lstStyle/>
          <a:p>
            <a:pPr algn="ctr"/>
            <a:r>
              <a:rPr lang="en-US" sz="2400" b="1" dirty="0"/>
              <a:t>LUKE</a:t>
            </a:r>
          </a:p>
        </p:txBody>
      </p:sp>
      <p:sp>
        <p:nvSpPr>
          <p:cNvPr id="12" name="TextBox 11">
            <a:extLst>
              <a:ext uri="{FF2B5EF4-FFF2-40B4-BE49-F238E27FC236}">
                <a16:creationId xmlns:a16="http://schemas.microsoft.com/office/drawing/2014/main" id="{F42ABA5F-A158-46B7-946F-5157A02181C1}"/>
              </a:ext>
            </a:extLst>
          </p:cNvPr>
          <p:cNvSpPr txBox="1"/>
          <p:nvPr/>
        </p:nvSpPr>
        <p:spPr>
          <a:xfrm>
            <a:off x="8996824" y="326468"/>
            <a:ext cx="1666754" cy="461665"/>
          </a:xfrm>
          <a:prstGeom prst="rect">
            <a:avLst/>
          </a:prstGeom>
          <a:noFill/>
        </p:spPr>
        <p:txBody>
          <a:bodyPr wrap="square" rtlCol="0">
            <a:spAutoFit/>
          </a:bodyPr>
          <a:lstStyle/>
          <a:p>
            <a:pPr algn="ctr"/>
            <a:r>
              <a:rPr lang="en-US" sz="2400" b="1" dirty="0"/>
              <a:t>JOHN</a:t>
            </a:r>
          </a:p>
        </p:txBody>
      </p:sp>
      <p:grpSp>
        <p:nvGrpSpPr>
          <p:cNvPr id="20" name="Group 19">
            <a:extLst>
              <a:ext uri="{FF2B5EF4-FFF2-40B4-BE49-F238E27FC236}">
                <a16:creationId xmlns:a16="http://schemas.microsoft.com/office/drawing/2014/main" id="{FEF6BB3D-7740-43C9-875D-3B91C9485B8F}"/>
              </a:ext>
            </a:extLst>
          </p:cNvPr>
          <p:cNvGrpSpPr/>
          <p:nvPr/>
        </p:nvGrpSpPr>
        <p:grpSpPr>
          <a:xfrm>
            <a:off x="1545541" y="2349924"/>
            <a:ext cx="3165807" cy="2526871"/>
            <a:chOff x="1545541" y="2349924"/>
            <a:chExt cx="3165807" cy="2526871"/>
          </a:xfrm>
        </p:grpSpPr>
        <p:pic>
          <p:nvPicPr>
            <p:cNvPr id="14" name="Picture 13">
              <a:extLst>
                <a:ext uri="{FF2B5EF4-FFF2-40B4-BE49-F238E27FC236}">
                  <a16:creationId xmlns:a16="http://schemas.microsoft.com/office/drawing/2014/main" id="{C80810B5-F760-449D-8866-BF76F248A16F}"/>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rot="5400000">
              <a:off x="1380474" y="2514991"/>
              <a:ext cx="2526871" cy="2196738"/>
            </a:xfrm>
            <a:prstGeom prst="rect">
              <a:avLst/>
            </a:prstGeom>
          </p:spPr>
        </p:pic>
        <p:pic>
          <p:nvPicPr>
            <p:cNvPr id="18" name="Picture 17">
              <a:extLst>
                <a:ext uri="{FF2B5EF4-FFF2-40B4-BE49-F238E27FC236}">
                  <a16:creationId xmlns:a16="http://schemas.microsoft.com/office/drawing/2014/main" id="{B2AB727A-5349-4D47-B84F-F4311F836F6E}"/>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rot="5400000">
              <a:off x="3130610" y="2460402"/>
              <a:ext cx="1691216" cy="1470261"/>
            </a:xfrm>
            <a:prstGeom prst="rect">
              <a:avLst/>
            </a:prstGeom>
          </p:spPr>
        </p:pic>
      </p:grpSp>
      <p:pic>
        <p:nvPicPr>
          <p:cNvPr id="22" name="Picture 21">
            <a:extLst>
              <a:ext uri="{FF2B5EF4-FFF2-40B4-BE49-F238E27FC236}">
                <a16:creationId xmlns:a16="http://schemas.microsoft.com/office/drawing/2014/main" id="{7E4D6334-8E86-4530-AC68-B06104BBDA18}"/>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rot="16200000" flipH="1">
            <a:off x="7359404" y="2667437"/>
            <a:ext cx="2526871" cy="2196738"/>
          </a:xfrm>
          <a:prstGeom prst="rect">
            <a:avLst/>
          </a:prstGeom>
        </p:spPr>
      </p:pic>
      <p:pic>
        <p:nvPicPr>
          <p:cNvPr id="23" name="Picture 22">
            <a:extLst>
              <a:ext uri="{FF2B5EF4-FFF2-40B4-BE49-F238E27FC236}">
                <a16:creationId xmlns:a16="http://schemas.microsoft.com/office/drawing/2014/main" id="{A7A238EE-3EF2-421F-9AA2-DF60344CAA10}"/>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rot="16200000" flipH="1">
            <a:off x="6441830" y="2612847"/>
            <a:ext cx="1691216" cy="1470261"/>
          </a:xfrm>
          <a:prstGeom prst="rect">
            <a:avLst/>
          </a:prstGeom>
        </p:spPr>
      </p:pic>
      <p:pic>
        <p:nvPicPr>
          <p:cNvPr id="4" name="Picture 3">
            <a:extLst>
              <a:ext uri="{FF2B5EF4-FFF2-40B4-BE49-F238E27FC236}">
                <a16:creationId xmlns:a16="http://schemas.microsoft.com/office/drawing/2014/main" id="{983BBE32-6C3B-4B82-8C05-DF3873F0D46B}"/>
              </a:ext>
            </a:extLst>
          </p:cNvPr>
          <p:cNvPicPr>
            <a:picLocks noChangeAspect="1"/>
          </p:cNvPicPr>
          <p:nvPr/>
        </p:nvPicPr>
        <p:blipFill>
          <a:blip r:embed="rId2">
            <a:duotone>
              <a:prstClr val="black"/>
              <a:schemeClr val="accent1">
                <a:tint val="45000"/>
                <a:satMod val="400000"/>
              </a:schemeClr>
            </a:duotone>
          </a:blip>
          <a:stretch>
            <a:fillRect/>
          </a:stretch>
        </p:blipFill>
        <p:spPr>
          <a:xfrm>
            <a:off x="476245" y="788133"/>
            <a:ext cx="2094385" cy="2254954"/>
          </a:xfrm>
          <a:prstGeom prst="rect">
            <a:avLst/>
          </a:prstGeom>
        </p:spPr>
      </p:pic>
      <p:pic>
        <p:nvPicPr>
          <p:cNvPr id="5" name="Picture 4">
            <a:extLst>
              <a:ext uri="{FF2B5EF4-FFF2-40B4-BE49-F238E27FC236}">
                <a16:creationId xmlns:a16="http://schemas.microsoft.com/office/drawing/2014/main" id="{12FE33B6-1659-4134-8939-F608A4824062}"/>
              </a:ext>
            </a:extLst>
          </p:cNvPr>
          <p:cNvPicPr>
            <a:picLocks noChangeAspect="1"/>
          </p:cNvPicPr>
          <p:nvPr/>
        </p:nvPicPr>
        <p:blipFill>
          <a:blip r:embed="rId2">
            <a:clrChange>
              <a:clrFrom>
                <a:srgbClr val="FCE9D6"/>
              </a:clrFrom>
              <a:clrTo>
                <a:srgbClr val="FCE9D6">
                  <a:alpha val="0"/>
                </a:srgbClr>
              </a:clrTo>
            </a:clrChange>
            <a:duotone>
              <a:prstClr val="black"/>
              <a:srgbClr val="FFFF00">
                <a:tint val="45000"/>
                <a:satMod val="400000"/>
              </a:srgbClr>
            </a:duotone>
          </a:blip>
          <a:stretch>
            <a:fillRect/>
          </a:stretch>
        </p:blipFill>
        <p:spPr>
          <a:xfrm>
            <a:off x="3214141" y="788133"/>
            <a:ext cx="2094385" cy="2254954"/>
          </a:xfrm>
          <a:prstGeom prst="rect">
            <a:avLst/>
          </a:prstGeom>
        </p:spPr>
      </p:pic>
      <p:pic>
        <p:nvPicPr>
          <p:cNvPr id="6" name="Picture 5">
            <a:extLst>
              <a:ext uri="{FF2B5EF4-FFF2-40B4-BE49-F238E27FC236}">
                <a16:creationId xmlns:a16="http://schemas.microsoft.com/office/drawing/2014/main" id="{037AB0D0-F9A2-4892-9F13-6D5B24AB47FF}"/>
              </a:ext>
            </a:extLst>
          </p:cNvPr>
          <p:cNvPicPr>
            <a:picLocks noChangeAspect="1"/>
          </p:cNvPicPr>
          <p:nvPr/>
        </p:nvPicPr>
        <p:blipFill>
          <a:blip r:embed="rId2">
            <a:duotone>
              <a:prstClr val="black"/>
              <a:srgbClr val="FF0000">
                <a:tint val="45000"/>
                <a:satMod val="400000"/>
              </a:srgbClr>
            </a:duotone>
          </a:blip>
          <a:stretch>
            <a:fillRect/>
          </a:stretch>
        </p:blipFill>
        <p:spPr>
          <a:xfrm>
            <a:off x="5952037" y="788133"/>
            <a:ext cx="2094385" cy="2254954"/>
          </a:xfrm>
          <a:prstGeom prst="rect">
            <a:avLst/>
          </a:prstGeom>
        </p:spPr>
      </p:pic>
      <p:pic>
        <p:nvPicPr>
          <p:cNvPr id="7" name="Picture 6">
            <a:extLst>
              <a:ext uri="{FF2B5EF4-FFF2-40B4-BE49-F238E27FC236}">
                <a16:creationId xmlns:a16="http://schemas.microsoft.com/office/drawing/2014/main" id="{D073AC0D-5E8A-45A3-ADF7-C20EA1E72BAB}"/>
              </a:ext>
            </a:extLst>
          </p:cNvPr>
          <p:cNvPicPr>
            <a:picLocks noChangeAspect="1"/>
          </p:cNvPicPr>
          <p:nvPr/>
        </p:nvPicPr>
        <p:blipFill>
          <a:blip r:embed="rId2">
            <a:duotone>
              <a:prstClr val="black"/>
              <a:schemeClr val="accent5">
                <a:tint val="45000"/>
                <a:satMod val="400000"/>
              </a:schemeClr>
            </a:duotone>
          </a:blip>
          <a:stretch>
            <a:fillRect/>
          </a:stretch>
        </p:blipFill>
        <p:spPr>
          <a:xfrm>
            <a:off x="8689933" y="788133"/>
            <a:ext cx="2094385" cy="2254954"/>
          </a:xfrm>
          <a:prstGeom prst="rect">
            <a:avLst/>
          </a:prstGeom>
        </p:spPr>
      </p:pic>
      <p:sp>
        <p:nvSpPr>
          <p:cNvPr id="24" name="TextBox 23">
            <a:extLst>
              <a:ext uri="{FF2B5EF4-FFF2-40B4-BE49-F238E27FC236}">
                <a16:creationId xmlns:a16="http://schemas.microsoft.com/office/drawing/2014/main" id="{3B26B963-4C3F-4817-8FA7-161CBA7FE66F}"/>
              </a:ext>
            </a:extLst>
          </p:cNvPr>
          <p:cNvSpPr txBox="1"/>
          <p:nvPr/>
        </p:nvSpPr>
        <p:spPr>
          <a:xfrm>
            <a:off x="1041722" y="6129367"/>
            <a:ext cx="9294470" cy="461665"/>
          </a:xfrm>
          <a:prstGeom prst="rect">
            <a:avLst/>
          </a:prstGeom>
          <a:solidFill>
            <a:schemeClr val="bg1"/>
          </a:solidFill>
        </p:spPr>
        <p:txBody>
          <a:bodyPr wrap="square" rtlCol="0">
            <a:spAutoFit/>
          </a:bodyPr>
          <a:lstStyle/>
          <a:p>
            <a:r>
              <a:rPr lang="en-US" sz="2400" b="1" dirty="0"/>
              <a:t>THE GOSPELS COMBINED GIVE A COMPLETE PICTURE OF JESUS</a:t>
            </a:r>
          </a:p>
        </p:txBody>
      </p:sp>
    </p:spTree>
    <p:extLst>
      <p:ext uri="{BB962C8B-B14F-4D97-AF65-F5344CB8AC3E}">
        <p14:creationId xmlns:p14="http://schemas.microsoft.com/office/powerpoint/2010/main" val="39258894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25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500"/>
                                        <p:tgtEl>
                                          <p:spTgt spid="24"/>
                                        </p:tgtEl>
                                      </p:cBhvr>
                                    </p:animEffect>
                                    <p:anim calcmode="lin" valueType="num">
                                      <p:cBhvr>
                                        <p:cTn id="8" dur="1500" fill="hold"/>
                                        <p:tgtEl>
                                          <p:spTgt spid="24"/>
                                        </p:tgtEl>
                                        <p:attrNameLst>
                                          <p:attrName>ppt_x</p:attrName>
                                        </p:attrNameLst>
                                      </p:cBhvr>
                                      <p:tavLst>
                                        <p:tav tm="0">
                                          <p:val>
                                            <p:strVal val="#ppt_x"/>
                                          </p:val>
                                        </p:tav>
                                        <p:tav tm="100000">
                                          <p:val>
                                            <p:strVal val="#ppt_x"/>
                                          </p:val>
                                        </p:tav>
                                      </p:tavLst>
                                    </p:anim>
                                    <p:anim calcmode="lin" valueType="num">
                                      <p:cBhvr>
                                        <p:cTn id="9" dur="15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E9A3"/>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7D45CD3-7ACB-4E34-8F81-25BB20BA8622}"/>
              </a:ext>
            </a:extLst>
          </p:cNvPr>
          <p:cNvSpPr txBox="1"/>
          <p:nvPr/>
        </p:nvSpPr>
        <p:spPr>
          <a:xfrm>
            <a:off x="1819620" y="1859339"/>
            <a:ext cx="8269260" cy="3231654"/>
          </a:xfrm>
          <a:prstGeom prst="rect">
            <a:avLst/>
          </a:prstGeom>
          <a:noFill/>
        </p:spPr>
        <p:txBody>
          <a:bodyPr wrap="square" rtlCol="0">
            <a:spAutoFit/>
          </a:bodyPr>
          <a:lstStyle/>
          <a:p>
            <a:pPr algn="ctr"/>
            <a:r>
              <a:rPr lang="en-US" sz="6600" cap="all" dirty="0">
                <a:solidFill>
                  <a:schemeClr val="tx1"/>
                </a:solidFill>
                <a:effectLst>
                  <a:outerShdw blurRad="38100" dist="38100" dir="2700000" algn="tl">
                    <a:srgbClr val="000000">
                      <a:alpha val="43137"/>
                    </a:srgbClr>
                  </a:outerShdw>
                </a:effectLst>
                <a:latin typeface="Century Gothic" panose="020B0502020202020204" pitchFamily="34" charset="0"/>
                <a:ea typeface="Cambria" panose="02040503050406030204" pitchFamily="18" charset="0"/>
              </a:rPr>
              <a:t>Three of the four Gospels are </a:t>
            </a:r>
            <a:br>
              <a:rPr lang="en-US" sz="6600" cap="all" dirty="0">
                <a:solidFill>
                  <a:schemeClr val="tx1"/>
                </a:solidFill>
                <a:effectLst>
                  <a:outerShdw blurRad="38100" dist="38100" dir="2700000" algn="tl">
                    <a:srgbClr val="000000">
                      <a:alpha val="43137"/>
                    </a:srgbClr>
                  </a:outerShdw>
                </a:effectLst>
                <a:latin typeface="Century Gothic" panose="020B0502020202020204" pitchFamily="34" charset="0"/>
                <a:ea typeface="Cambria" panose="02040503050406030204" pitchFamily="18" charset="0"/>
              </a:rPr>
            </a:br>
            <a:r>
              <a:rPr lang="en-US" sz="7200" cap="all" dirty="0">
                <a:solidFill>
                  <a:schemeClr val="tx1"/>
                </a:solidFill>
                <a:latin typeface="Aharoni" panose="02010803020104030203" pitchFamily="2" charset="-79"/>
                <a:ea typeface="Cambria" panose="02040503050406030204" pitchFamily="18" charset="0"/>
                <a:cs typeface="Aharoni" panose="02010803020104030203" pitchFamily="2" charset="-79"/>
              </a:rPr>
              <a:t>SYNOPTIC</a:t>
            </a:r>
            <a:r>
              <a:rPr lang="en-US" sz="6600" cap="all" dirty="0">
                <a:solidFill>
                  <a:schemeClr val="tx1"/>
                </a:solidFill>
                <a:latin typeface="Century Gothic" panose="020B0502020202020204" pitchFamily="34" charset="0"/>
                <a:ea typeface="Cambria" panose="02040503050406030204" pitchFamily="18" charset="0"/>
              </a:rPr>
              <a:t> </a:t>
            </a:r>
            <a:endParaRPr lang="en-US" sz="6600" dirty="0">
              <a:latin typeface="Century Gothic" panose="020B0502020202020204" pitchFamily="34" charset="0"/>
            </a:endParaRPr>
          </a:p>
        </p:txBody>
      </p:sp>
    </p:spTree>
    <p:extLst>
      <p:ext uri="{BB962C8B-B14F-4D97-AF65-F5344CB8AC3E}">
        <p14:creationId xmlns:p14="http://schemas.microsoft.com/office/powerpoint/2010/main" val="42074790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25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gradFill>
          <a:gsLst>
            <a:gs pos="0">
              <a:schemeClr val="accent3">
                <a:lumMod val="0"/>
                <a:lumOff val="100000"/>
              </a:schemeClr>
            </a:gs>
            <a:gs pos="35000">
              <a:schemeClr val="accent3">
                <a:lumMod val="0"/>
                <a:lumOff val="100000"/>
              </a:schemeClr>
            </a:gs>
            <a:gs pos="100000">
              <a:schemeClr val="accent3">
                <a:lumMod val="100000"/>
              </a:schemeClr>
            </a:gs>
          </a:gsLst>
          <a:path path="circle">
            <a:fillToRect l="50000" t="-80000" r="50000" b="180000"/>
          </a:path>
        </a:gra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5606638-61CC-4184-8E24-DDFB37757585}"/>
              </a:ext>
            </a:extLst>
          </p:cNvPr>
          <p:cNvSpPr/>
          <p:nvPr/>
        </p:nvSpPr>
        <p:spPr>
          <a:xfrm>
            <a:off x="0" y="0"/>
            <a:ext cx="12192000" cy="6858000"/>
          </a:xfrm>
          <a:prstGeom prst="rect">
            <a:avLst/>
          </a:prstGeom>
          <a:solidFill>
            <a:srgbClr val="FFE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p:cNvSpPr/>
          <p:nvPr/>
        </p:nvSpPr>
        <p:spPr>
          <a:xfrm>
            <a:off x="978704" y="3538305"/>
            <a:ext cx="9956800" cy="922051"/>
          </a:xfrm>
          <a:prstGeom prst="rect">
            <a:avLst/>
          </a:prstGeom>
          <a:solidFill>
            <a:schemeClr val="accent1">
              <a:lumMod val="60000"/>
              <a:lumOff val="40000"/>
            </a:schemeClr>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r>
              <a:rPr lang="en-US" sz="5333" b="1" dirty="0">
                <a:solidFill>
                  <a:prstClr val="white"/>
                </a:solidFill>
                <a:effectLst>
                  <a:outerShdw blurRad="38100" dist="38100" dir="2700000" algn="tl">
                    <a:srgbClr val="000000">
                      <a:alpha val="43137"/>
                    </a:srgbClr>
                  </a:outerShdw>
                </a:effectLst>
                <a:latin typeface="Century Gothic" panose="020F0302020204030204"/>
              </a:rPr>
              <a:t>Life of Jesus</a:t>
            </a:r>
          </a:p>
        </p:txBody>
      </p:sp>
      <p:sp>
        <p:nvSpPr>
          <p:cNvPr id="6" name="Right Brace 5"/>
          <p:cNvSpPr/>
          <p:nvPr/>
        </p:nvSpPr>
        <p:spPr>
          <a:xfrm rot="16200000">
            <a:off x="5520771" y="-1878139"/>
            <a:ext cx="821865" cy="9906000"/>
          </a:xfrm>
          <a:prstGeom prst="rightBrace">
            <a:avLst>
              <a:gd name="adj1" fmla="val 8333"/>
              <a:gd name="adj2" fmla="val 49856"/>
            </a:avLst>
          </a:prstGeom>
          <a:noFill/>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1219170" eaLnBrk="0" fontAlgn="base" hangingPunct="0">
              <a:spcBef>
                <a:spcPct val="0"/>
              </a:spcBef>
              <a:spcAft>
                <a:spcPct val="0"/>
              </a:spcAft>
            </a:pPr>
            <a:endParaRPr lang="en-US" sz="2133">
              <a:solidFill>
                <a:prstClr val="black"/>
              </a:solidFill>
              <a:latin typeface="Century Gothic" panose="020F0302020204030204"/>
            </a:endParaRPr>
          </a:p>
        </p:txBody>
      </p:sp>
      <p:sp>
        <p:nvSpPr>
          <p:cNvPr id="7" name="Right Brace 6"/>
          <p:cNvSpPr/>
          <p:nvPr/>
        </p:nvSpPr>
        <p:spPr>
          <a:xfrm rot="5400000" flipV="1">
            <a:off x="9648965" y="3818689"/>
            <a:ext cx="508000" cy="2072640"/>
          </a:xfrm>
          <a:prstGeom prst="rightBrace">
            <a:avLst/>
          </a:prstGeom>
          <a:noFill/>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1219170" eaLnBrk="0" fontAlgn="base" hangingPunct="0">
              <a:spcBef>
                <a:spcPct val="0"/>
              </a:spcBef>
              <a:spcAft>
                <a:spcPct val="0"/>
              </a:spcAft>
            </a:pPr>
            <a:endParaRPr lang="en-US" sz="2133">
              <a:solidFill>
                <a:prstClr val="black"/>
              </a:solidFill>
              <a:latin typeface="Century Gothic" panose="020F0302020204030204"/>
            </a:endParaRPr>
          </a:p>
        </p:txBody>
      </p:sp>
      <p:sp>
        <p:nvSpPr>
          <p:cNvPr id="8" name="TextBox 7"/>
          <p:cNvSpPr txBox="1"/>
          <p:nvPr/>
        </p:nvSpPr>
        <p:spPr>
          <a:xfrm>
            <a:off x="3502165" y="1005956"/>
            <a:ext cx="5181600" cy="1241237"/>
          </a:xfrm>
          <a:prstGeom prst="rect">
            <a:avLst/>
          </a:prstGeom>
          <a:noFill/>
        </p:spPr>
        <p:txBody>
          <a:bodyPr wrap="square" rtlCol="0">
            <a:spAutoFit/>
          </a:bodyPr>
          <a:lstStyle/>
          <a:p>
            <a:pPr algn="ctr" defTabSz="1219170" eaLnBrk="0" fontAlgn="base" hangingPunct="0">
              <a:spcBef>
                <a:spcPct val="0"/>
              </a:spcBef>
              <a:spcAft>
                <a:spcPct val="0"/>
              </a:spcAft>
            </a:pPr>
            <a:r>
              <a:rPr lang="en-US" sz="3733" b="1" dirty="0">
                <a:solidFill>
                  <a:prstClr val="black"/>
                </a:solidFill>
                <a:latin typeface="Century Gothic" panose="020F0302020204030204"/>
              </a:rPr>
              <a:t>Matthew, Mark, Luke</a:t>
            </a:r>
          </a:p>
          <a:p>
            <a:pPr algn="ctr" defTabSz="1219170" eaLnBrk="0" fontAlgn="base" hangingPunct="0">
              <a:spcBef>
                <a:spcPct val="0"/>
              </a:spcBef>
              <a:spcAft>
                <a:spcPct val="0"/>
              </a:spcAft>
            </a:pPr>
            <a:r>
              <a:rPr lang="en-US" sz="3733" b="1" dirty="0">
                <a:solidFill>
                  <a:prstClr val="black"/>
                </a:solidFill>
                <a:latin typeface="Century Gothic" panose="020F0302020204030204"/>
              </a:rPr>
              <a:t>(synoptic Gospels)</a:t>
            </a:r>
          </a:p>
        </p:txBody>
      </p:sp>
      <p:sp>
        <p:nvSpPr>
          <p:cNvPr id="9" name="TextBox 8"/>
          <p:cNvSpPr txBox="1"/>
          <p:nvPr/>
        </p:nvSpPr>
        <p:spPr>
          <a:xfrm>
            <a:off x="8785365" y="5103056"/>
            <a:ext cx="2235200" cy="748988"/>
          </a:xfrm>
          <a:prstGeom prst="rect">
            <a:avLst/>
          </a:prstGeom>
          <a:noFill/>
        </p:spPr>
        <p:txBody>
          <a:bodyPr wrap="square" rtlCol="0">
            <a:spAutoFit/>
          </a:bodyPr>
          <a:lstStyle/>
          <a:p>
            <a:pPr algn="ctr" defTabSz="1219170" eaLnBrk="0" fontAlgn="base" hangingPunct="0">
              <a:spcBef>
                <a:spcPct val="0"/>
              </a:spcBef>
              <a:spcAft>
                <a:spcPct val="0"/>
              </a:spcAft>
            </a:pPr>
            <a:r>
              <a:rPr lang="en-US" sz="4267" b="1" dirty="0">
                <a:solidFill>
                  <a:prstClr val="black"/>
                </a:solidFill>
                <a:latin typeface="Century Gothic" panose="020F0302020204030204"/>
              </a:rPr>
              <a:t>John</a:t>
            </a:r>
          </a:p>
        </p:txBody>
      </p:sp>
    </p:spTree>
    <p:extLst>
      <p:ext uri="{BB962C8B-B14F-4D97-AF65-F5344CB8AC3E}">
        <p14:creationId xmlns:p14="http://schemas.microsoft.com/office/powerpoint/2010/main" val="37614735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gradFill>
          <a:gsLst>
            <a:gs pos="0">
              <a:schemeClr val="accent3">
                <a:lumMod val="0"/>
                <a:lumOff val="100000"/>
              </a:schemeClr>
            </a:gs>
            <a:gs pos="35000">
              <a:schemeClr val="accent3">
                <a:lumMod val="0"/>
                <a:lumOff val="100000"/>
              </a:schemeClr>
            </a:gs>
            <a:gs pos="100000">
              <a:schemeClr val="accent3">
                <a:lumMod val="100000"/>
              </a:schemeClr>
            </a:gs>
          </a:gsLst>
          <a:path path="circle">
            <a:fillToRect l="50000" t="-80000" r="50000" b="180000"/>
          </a:path>
        </a:gradFill>
        <a:effectLst/>
      </p:bgPr>
    </p:bg>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CCE2E4FC-31CD-4527-B996-0D76F91D5105}"/>
              </a:ext>
            </a:extLst>
          </p:cNvPr>
          <p:cNvPicPr>
            <a:picLocks noChangeAspect="1"/>
          </p:cNvPicPr>
          <p:nvPr/>
        </p:nvPicPr>
        <p:blipFill>
          <a:blip r:embed="rId3">
            <a:duotone>
              <a:schemeClr val="accent2">
                <a:shade val="45000"/>
                <a:satMod val="135000"/>
              </a:schemeClr>
              <a:prstClr val="white"/>
            </a:duotone>
          </a:blip>
          <a:stretch>
            <a:fillRect/>
          </a:stretch>
        </p:blipFill>
        <p:spPr>
          <a:xfrm>
            <a:off x="3868" y="0"/>
            <a:ext cx="12188132" cy="6860177"/>
          </a:xfrm>
          <a:prstGeom prst="rect">
            <a:avLst/>
          </a:prstGeom>
        </p:spPr>
      </p:pic>
      <p:cxnSp>
        <p:nvCxnSpPr>
          <p:cNvPr id="19" name="Curved Connector 18"/>
          <p:cNvCxnSpPr/>
          <p:nvPr/>
        </p:nvCxnSpPr>
        <p:spPr bwMode="auto">
          <a:xfrm>
            <a:off x="11207820" y="4648200"/>
            <a:ext cx="1219200" cy="1219200"/>
          </a:xfrm>
          <a:prstGeom prst="curvedConnector3">
            <a:avLst/>
          </a:prstGeom>
          <a:noFill/>
          <a:ln w="9525" cap="flat" cmpd="sng" algn="ctr">
            <a:noFill/>
            <a:prstDash val="solid"/>
            <a:round/>
            <a:headEnd type="none" w="med" len="med"/>
            <a:tailEnd type="none" w="med" len="med"/>
          </a:ln>
          <a:effectLst/>
        </p:spPr>
      </p:cxnSp>
      <p:grpSp>
        <p:nvGrpSpPr>
          <p:cNvPr id="3" name="Group 2">
            <a:extLst>
              <a:ext uri="{FF2B5EF4-FFF2-40B4-BE49-F238E27FC236}">
                <a16:creationId xmlns:a16="http://schemas.microsoft.com/office/drawing/2014/main" id="{4A00C5A6-5091-4872-A329-6E1BF04B854A}"/>
              </a:ext>
            </a:extLst>
          </p:cNvPr>
          <p:cNvGrpSpPr/>
          <p:nvPr/>
        </p:nvGrpSpPr>
        <p:grpSpPr>
          <a:xfrm>
            <a:off x="609600" y="2311400"/>
            <a:ext cx="10678024" cy="2731908"/>
            <a:chOff x="592083" y="2145237"/>
            <a:chExt cx="8008518" cy="2048931"/>
          </a:xfrm>
        </p:grpSpPr>
        <p:cxnSp>
          <p:nvCxnSpPr>
            <p:cNvPr id="6" name="Straight Connector 5"/>
            <p:cNvCxnSpPr/>
            <p:nvPr/>
          </p:nvCxnSpPr>
          <p:spPr bwMode="auto">
            <a:xfrm>
              <a:off x="884186" y="2145238"/>
              <a:ext cx="7315200" cy="1588"/>
            </a:xfrm>
            <a:prstGeom prst="line">
              <a:avLst/>
            </a:prstGeom>
            <a:noFill/>
            <a:ln w="57150" cap="flat" cmpd="sng" algn="ctr">
              <a:solidFill>
                <a:schemeClr val="bg1"/>
              </a:solidFill>
              <a:prstDash val="solid"/>
              <a:round/>
              <a:headEnd type="none" w="med" len="med"/>
              <a:tailEnd type="none" w="med" len="med"/>
            </a:ln>
            <a:effectLst/>
          </p:spPr>
        </p:cxnSp>
        <p:cxnSp>
          <p:nvCxnSpPr>
            <p:cNvPr id="7" name="Straight Connector 6"/>
            <p:cNvCxnSpPr/>
            <p:nvPr/>
          </p:nvCxnSpPr>
          <p:spPr bwMode="auto">
            <a:xfrm rot="5400000">
              <a:off x="684160" y="2345265"/>
              <a:ext cx="401643" cy="1588"/>
            </a:xfrm>
            <a:prstGeom prst="line">
              <a:avLst/>
            </a:prstGeom>
            <a:noFill/>
            <a:ln w="38100" cap="flat" cmpd="sng" algn="ctr">
              <a:solidFill>
                <a:schemeClr val="bg1"/>
              </a:solidFill>
              <a:prstDash val="solid"/>
              <a:round/>
              <a:headEnd type="none" w="med" len="med"/>
              <a:tailEnd type="none" w="med" len="med"/>
            </a:ln>
            <a:effectLst/>
          </p:spPr>
        </p:cxnSp>
        <p:cxnSp>
          <p:nvCxnSpPr>
            <p:cNvPr id="8" name="Straight Connector 7"/>
            <p:cNvCxnSpPr/>
            <p:nvPr/>
          </p:nvCxnSpPr>
          <p:spPr bwMode="auto">
            <a:xfrm rot="5400000">
              <a:off x="7997771" y="2345265"/>
              <a:ext cx="401643" cy="1588"/>
            </a:xfrm>
            <a:prstGeom prst="line">
              <a:avLst/>
            </a:prstGeom>
            <a:noFill/>
            <a:ln w="38100" cap="flat" cmpd="sng" algn="ctr">
              <a:solidFill>
                <a:schemeClr val="bg1"/>
              </a:solidFill>
              <a:prstDash val="solid"/>
              <a:round/>
              <a:headEnd type="none" w="med" len="med"/>
              <a:tailEnd type="none" w="med" len="med"/>
            </a:ln>
            <a:effectLst/>
          </p:spPr>
        </p:cxnSp>
        <p:cxnSp>
          <p:nvCxnSpPr>
            <p:cNvPr id="9" name="Straight Connector 8"/>
            <p:cNvCxnSpPr/>
            <p:nvPr/>
          </p:nvCxnSpPr>
          <p:spPr bwMode="auto">
            <a:xfrm rot="5400000">
              <a:off x="2129441" y="2345265"/>
              <a:ext cx="401643" cy="1588"/>
            </a:xfrm>
            <a:prstGeom prst="line">
              <a:avLst/>
            </a:prstGeom>
            <a:noFill/>
            <a:ln w="38100" cap="flat" cmpd="sng" algn="ctr">
              <a:solidFill>
                <a:schemeClr val="bg1"/>
              </a:solidFill>
              <a:prstDash val="solid"/>
              <a:round/>
              <a:headEnd type="none" w="med" len="med"/>
              <a:tailEnd type="none" w="med" len="med"/>
            </a:ln>
            <a:effectLst/>
          </p:spPr>
        </p:cxnSp>
        <p:cxnSp>
          <p:nvCxnSpPr>
            <p:cNvPr id="10" name="Straight Connector 9"/>
            <p:cNvCxnSpPr/>
            <p:nvPr/>
          </p:nvCxnSpPr>
          <p:spPr bwMode="auto">
            <a:xfrm rot="5400000">
              <a:off x="3575515" y="2345265"/>
              <a:ext cx="401643" cy="1588"/>
            </a:xfrm>
            <a:prstGeom prst="line">
              <a:avLst/>
            </a:prstGeom>
            <a:noFill/>
            <a:ln w="38100" cap="flat" cmpd="sng" algn="ctr">
              <a:solidFill>
                <a:schemeClr val="bg1"/>
              </a:solidFill>
              <a:prstDash val="solid"/>
              <a:round/>
              <a:headEnd type="none" w="med" len="med"/>
              <a:tailEnd type="none" w="med" len="med"/>
            </a:ln>
            <a:effectLst/>
          </p:spPr>
        </p:cxnSp>
        <p:cxnSp>
          <p:nvCxnSpPr>
            <p:cNvPr id="11" name="Straight Connector 10"/>
            <p:cNvCxnSpPr/>
            <p:nvPr/>
          </p:nvCxnSpPr>
          <p:spPr bwMode="auto">
            <a:xfrm rot="5400000">
              <a:off x="5021589" y="2345265"/>
              <a:ext cx="401643" cy="1588"/>
            </a:xfrm>
            <a:prstGeom prst="line">
              <a:avLst/>
            </a:prstGeom>
            <a:noFill/>
            <a:ln w="38100" cap="flat" cmpd="sng" algn="ctr">
              <a:solidFill>
                <a:schemeClr val="bg1"/>
              </a:solidFill>
              <a:prstDash val="solid"/>
              <a:round/>
              <a:headEnd type="none" w="med" len="med"/>
              <a:tailEnd type="none" w="med" len="med"/>
            </a:ln>
            <a:effectLst/>
          </p:spPr>
        </p:cxnSp>
        <p:cxnSp>
          <p:nvCxnSpPr>
            <p:cNvPr id="12" name="Straight Connector 11"/>
            <p:cNvCxnSpPr/>
            <p:nvPr/>
          </p:nvCxnSpPr>
          <p:spPr bwMode="auto">
            <a:xfrm rot="5400000">
              <a:off x="6467663" y="2345265"/>
              <a:ext cx="401643" cy="1588"/>
            </a:xfrm>
            <a:prstGeom prst="line">
              <a:avLst/>
            </a:prstGeom>
            <a:noFill/>
            <a:ln w="38100" cap="flat" cmpd="sng" algn="ctr">
              <a:solidFill>
                <a:schemeClr val="bg1"/>
              </a:solidFill>
              <a:prstDash val="solid"/>
              <a:round/>
              <a:headEnd type="none" w="med" len="med"/>
              <a:tailEnd type="none" w="med" len="med"/>
            </a:ln>
            <a:effectLst/>
          </p:spPr>
        </p:cxnSp>
        <p:sp>
          <p:nvSpPr>
            <p:cNvPr id="13" name="TextBox 12"/>
            <p:cNvSpPr txBox="1"/>
            <p:nvPr/>
          </p:nvSpPr>
          <p:spPr>
            <a:xfrm>
              <a:off x="1943064" y="2546882"/>
              <a:ext cx="730260" cy="284742"/>
            </a:xfrm>
            <a:prstGeom prst="rect">
              <a:avLst/>
            </a:prstGeom>
            <a:noFill/>
          </p:spPr>
          <p:txBody>
            <a:bodyPr wrap="square" rtlCol="0">
              <a:spAutoFit/>
            </a:bodyPr>
            <a:lstStyle/>
            <a:p>
              <a:pPr algn="ctr" defTabSz="1219170" eaLnBrk="0" fontAlgn="base" hangingPunct="0">
                <a:spcBef>
                  <a:spcPct val="0"/>
                </a:spcBef>
                <a:spcAft>
                  <a:spcPct val="0"/>
                </a:spcAft>
              </a:pPr>
              <a:r>
                <a:rPr lang="en-US" sz="1867" b="1" dirty="0">
                  <a:solidFill>
                    <a:schemeClr val="bg1"/>
                  </a:solidFill>
                  <a:effectLst>
                    <a:outerShdw blurRad="38100" dist="38100" dir="2700000" algn="tl">
                      <a:srgbClr val="000000">
                        <a:alpha val="43137"/>
                      </a:srgbClr>
                    </a:outerShdw>
                  </a:effectLst>
                  <a:latin typeface="Tahoma" pitchFamily="34" charset="0"/>
                </a:rPr>
                <a:t>AD 20</a:t>
              </a:r>
            </a:p>
          </p:txBody>
        </p:sp>
        <p:sp>
          <p:nvSpPr>
            <p:cNvPr id="14" name="TextBox 13"/>
            <p:cNvSpPr txBox="1"/>
            <p:nvPr/>
          </p:nvSpPr>
          <p:spPr>
            <a:xfrm>
              <a:off x="3403584" y="2546882"/>
              <a:ext cx="730260" cy="284742"/>
            </a:xfrm>
            <a:prstGeom prst="rect">
              <a:avLst/>
            </a:prstGeom>
            <a:noFill/>
          </p:spPr>
          <p:txBody>
            <a:bodyPr wrap="square" rtlCol="0">
              <a:spAutoFit/>
            </a:bodyPr>
            <a:lstStyle/>
            <a:p>
              <a:pPr algn="ctr" defTabSz="1219170" eaLnBrk="0" fontAlgn="base" hangingPunct="0">
                <a:spcBef>
                  <a:spcPct val="0"/>
                </a:spcBef>
                <a:spcAft>
                  <a:spcPct val="0"/>
                </a:spcAft>
              </a:pPr>
              <a:r>
                <a:rPr lang="en-US" sz="1867" b="1" dirty="0">
                  <a:solidFill>
                    <a:schemeClr val="bg1"/>
                  </a:solidFill>
                  <a:effectLst>
                    <a:outerShdw blurRad="38100" dist="38100" dir="2700000" algn="tl">
                      <a:srgbClr val="000000">
                        <a:alpha val="43137"/>
                      </a:srgbClr>
                    </a:outerShdw>
                  </a:effectLst>
                  <a:latin typeface="Tahoma" pitchFamily="34" charset="0"/>
                </a:rPr>
                <a:t>AD 40</a:t>
              </a:r>
            </a:p>
          </p:txBody>
        </p:sp>
        <p:sp>
          <p:nvSpPr>
            <p:cNvPr id="15" name="TextBox 14"/>
            <p:cNvSpPr txBox="1"/>
            <p:nvPr/>
          </p:nvSpPr>
          <p:spPr>
            <a:xfrm>
              <a:off x="4827591" y="2546882"/>
              <a:ext cx="730260" cy="284742"/>
            </a:xfrm>
            <a:prstGeom prst="rect">
              <a:avLst/>
            </a:prstGeom>
            <a:noFill/>
          </p:spPr>
          <p:txBody>
            <a:bodyPr wrap="square" rtlCol="0">
              <a:spAutoFit/>
            </a:bodyPr>
            <a:lstStyle/>
            <a:p>
              <a:pPr algn="ctr" defTabSz="1219170" eaLnBrk="0" fontAlgn="base" hangingPunct="0">
                <a:spcBef>
                  <a:spcPct val="0"/>
                </a:spcBef>
                <a:spcAft>
                  <a:spcPct val="0"/>
                </a:spcAft>
              </a:pPr>
              <a:r>
                <a:rPr lang="en-US" sz="1867" b="1" dirty="0">
                  <a:solidFill>
                    <a:schemeClr val="bg1"/>
                  </a:solidFill>
                  <a:effectLst>
                    <a:outerShdw blurRad="38100" dist="38100" dir="2700000" algn="tl">
                      <a:srgbClr val="000000">
                        <a:alpha val="43137"/>
                      </a:srgbClr>
                    </a:outerShdw>
                  </a:effectLst>
                  <a:latin typeface="Tahoma" pitchFamily="34" charset="0"/>
                </a:rPr>
                <a:t>AD 60</a:t>
              </a:r>
            </a:p>
          </p:txBody>
        </p:sp>
        <p:sp>
          <p:nvSpPr>
            <p:cNvPr id="16" name="TextBox 15"/>
            <p:cNvSpPr txBox="1"/>
            <p:nvPr/>
          </p:nvSpPr>
          <p:spPr>
            <a:xfrm>
              <a:off x="6288111" y="2546882"/>
              <a:ext cx="730260" cy="284742"/>
            </a:xfrm>
            <a:prstGeom prst="rect">
              <a:avLst/>
            </a:prstGeom>
            <a:noFill/>
          </p:spPr>
          <p:txBody>
            <a:bodyPr wrap="square" rtlCol="0">
              <a:spAutoFit/>
            </a:bodyPr>
            <a:lstStyle/>
            <a:p>
              <a:pPr algn="ctr" defTabSz="1219170" eaLnBrk="0" fontAlgn="base" hangingPunct="0">
                <a:spcBef>
                  <a:spcPct val="0"/>
                </a:spcBef>
                <a:spcAft>
                  <a:spcPct val="0"/>
                </a:spcAft>
              </a:pPr>
              <a:r>
                <a:rPr lang="en-US" sz="1867" b="1" dirty="0">
                  <a:solidFill>
                    <a:schemeClr val="bg1"/>
                  </a:solidFill>
                  <a:effectLst>
                    <a:outerShdw blurRad="38100" dist="38100" dir="2700000" algn="tl">
                      <a:srgbClr val="000000">
                        <a:alpha val="43137"/>
                      </a:srgbClr>
                    </a:outerShdw>
                  </a:effectLst>
                  <a:latin typeface="Tahoma" pitchFamily="34" charset="0"/>
                </a:rPr>
                <a:t>AD 80</a:t>
              </a:r>
            </a:p>
          </p:txBody>
        </p:sp>
        <p:sp>
          <p:nvSpPr>
            <p:cNvPr id="17" name="TextBox 16"/>
            <p:cNvSpPr txBox="1"/>
            <p:nvPr/>
          </p:nvSpPr>
          <p:spPr>
            <a:xfrm>
              <a:off x="7675605" y="2546882"/>
              <a:ext cx="924996" cy="284742"/>
            </a:xfrm>
            <a:prstGeom prst="rect">
              <a:avLst/>
            </a:prstGeom>
            <a:noFill/>
          </p:spPr>
          <p:txBody>
            <a:bodyPr wrap="square" rtlCol="0">
              <a:spAutoFit/>
            </a:bodyPr>
            <a:lstStyle/>
            <a:p>
              <a:pPr algn="ctr" defTabSz="1219170" eaLnBrk="0" fontAlgn="base" hangingPunct="0">
                <a:spcBef>
                  <a:spcPct val="0"/>
                </a:spcBef>
                <a:spcAft>
                  <a:spcPct val="0"/>
                </a:spcAft>
              </a:pPr>
              <a:r>
                <a:rPr lang="en-US" sz="1867" b="1" dirty="0">
                  <a:solidFill>
                    <a:schemeClr val="bg1"/>
                  </a:solidFill>
                  <a:effectLst>
                    <a:outerShdw blurRad="38100" dist="38100" dir="2700000" algn="tl">
                      <a:srgbClr val="000000">
                        <a:alpha val="43137"/>
                      </a:srgbClr>
                    </a:outerShdw>
                  </a:effectLst>
                  <a:latin typeface="Tahoma" pitchFamily="34" charset="0"/>
                </a:rPr>
                <a:t>AD 100</a:t>
              </a:r>
            </a:p>
          </p:txBody>
        </p:sp>
        <p:sp>
          <p:nvSpPr>
            <p:cNvPr id="18" name="TextBox 17"/>
            <p:cNvSpPr txBox="1"/>
            <p:nvPr/>
          </p:nvSpPr>
          <p:spPr>
            <a:xfrm>
              <a:off x="592083" y="2546882"/>
              <a:ext cx="730260" cy="284742"/>
            </a:xfrm>
            <a:prstGeom prst="rect">
              <a:avLst/>
            </a:prstGeom>
            <a:noFill/>
          </p:spPr>
          <p:txBody>
            <a:bodyPr wrap="square" rtlCol="0">
              <a:spAutoFit/>
            </a:bodyPr>
            <a:lstStyle/>
            <a:p>
              <a:pPr algn="ctr" defTabSz="1219170" eaLnBrk="0" fontAlgn="base" hangingPunct="0">
                <a:spcBef>
                  <a:spcPct val="0"/>
                </a:spcBef>
                <a:spcAft>
                  <a:spcPct val="0"/>
                </a:spcAft>
              </a:pPr>
              <a:r>
                <a:rPr lang="en-US" sz="1867" b="1" dirty="0">
                  <a:solidFill>
                    <a:schemeClr val="bg1"/>
                  </a:solidFill>
                  <a:effectLst>
                    <a:outerShdw blurRad="38100" dist="38100" dir="2700000" algn="tl">
                      <a:srgbClr val="000000">
                        <a:alpha val="43137"/>
                      </a:srgbClr>
                    </a:outerShdw>
                  </a:effectLst>
                  <a:latin typeface="Tahoma" pitchFamily="34" charset="0"/>
                </a:rPr>
                <a:t>4 BC</a:t>
              </a:r>
            </a:p>
          </p:txBody>
        </p:sp>
        <p:sp>
          <p:nvSpPr>
            <p:cNvPr id="20" name="Rectangle 19"/>
            <p:cNvSpPr/>
            <p:nvPr/>
          </p:nvSpPr>
          <p:spPr bwMode="auto">
            <a:xfrm>
              <a:off x="774649" y="2948524"/>
              <a:ext cx="2263806" cy="369332"/>
            </a:xfrm>
            <a:prstGeom prst="rect">
              <a:avLst/>
            </a:prstGeom>
            <a:solidFill>
              <a:schemeClr val="bg1"/>
            </a:solidFill>
            <a:ln w="9525" cap="flat" cmpd="sng" algn="ctr">
              <a:solidFill>
                <a:schemeClr val="tx1"/>
              </a:solidFill>
              <a:prstDash val="solid"/>
              <a:round/>
              <a:headEnd type="none" w="med" len="med"/>
              <a:tailEnd type="none" w="med" len="med"/>
            </a:ln>
            <a:effectLst>
              <a:outerShdw blurRad="63500" dist="76200" dir="3000000" algn="ctr" rotWithShape="0">
                <a:schemeClr val="tx1"/>
              </a:outerShdw>
            </a:effectLst>
          </p:spPr>
          <p:txBody>
            <a:bodyPr vert="horz" wrap="square" lIns="121920" tIns="60960" rIns="121920" bIns="60960" numCol="1" rtlCol="0" anchor="t" anchorCtr="0" compatLnSpc="1">
              <a:prstTxWarp prst="textNoShape">
                <a:avLst/>
              </a:prstTxWarp>
              <a:spAutoFit/>
            </a:bodyPr>
            <a:lstStyle/>
            <a:p>
              <a:pPr algn="ctr" defTabSz="1219170" eaLnBrk="0" fontAlgn="base" hangingPunct="0">
                <a:spcBef>
                  <a:spcPct val="0"/>
                </a:spcBef>
                <a:spcAft>
                  <a:spcPct val="0"/>
                </a:spcAft>
              </a:pPr>
              <a:r>
                <a:rPr lang="en-US" sz="2400" dirty="0">
                  <a:solidFill>
                    <a:prstClr val="black"/>
                  </a:solidFill>
                  <a:latin typeface="Tahoma" pitchFamily="34" charset="0"/>
                </a:rPr>
                <a:t>Jesus Christ</a:t>
              </a:r>
            </a:p>
          </p:txBody>
        </p:sp>
        <p:sp>
          <p:nvSpPr>
            <p:cNvPr id="21" name="Rectangle 20"/>
            <p:cNvSpPr/>
            <p:nvPr/>
          </p:nvSpPr>
          <p:spPr bwMode="auto">
            <a:xfrm>
              <a:off x="4645026" y="2948524"/>
              <a:ext cx="731520" cy="369332"/>
            </a:xfrm>
            <a:prstGeom prst="rect">
              <a:avLst/>
            </a:prstGeom>
            <a:solidFill>
              <a:srgbClr val="FFFF00"/>
            </a:solidFill>
            <a:ln w="9525" cap="flat" cmpd="sng" algn="ctr">
              <a:solidFill>
                <a:schemeClr val="tx1"/>
              </a:solidFill>
              <a:prstDash val="solid"/>
              <a:round/>
              <a:headEnd type="none" w="med" len="med"/>
              <a:tailEnd type="none" w="med" len="med"/>
            </a:ln>
            <a:effectLst>
              <a:outerShdw blurRad="63500" dist="76200" dir="3000000" algn="ctr" rotWithShape="0">
                <a:schemeClr val="tx1"/>
              </a:outerShdw>
            </a:effectLst>
          </p:spPr>
          <p:txBody>
            <a:bodyPr vert="horz" wrap="square" lIns="121920" tIns="60960" rIns="121920" bIns="60960" numCol="1" rtlCol="0" anchor="t" anchorCtr="0" compatLnSpc="1">
              <a:prstTxWarp prst="textNoShape">
                <a:avLst/>
              </a:prstTxWarp>
              <a:spAutoFit/>
            </a:bodyPr>
            <a:lstStyle/>
            <a:p>
              <a:pPr algn="ctr" defTabSz="1219170" eaLnBrk="0" fontAlgn="base" hangingPunct="0">
                <a:spcBef>
                  <a:spcPct val="0"/>
                </a:spcBef>
                <a:spcAft>
                  <a:spcPct val="0"/>
                </a:spcAft>
              </a:pPr>
              <a:r>
                <a:rPr lang="en-US" sz="2400" dirty="0">
                  <a:solidFill>
                    <a:prstClr val="black"/>
                  </a:solidFill>
                  <a:latin typeface="Tahoma" pitchFamily="34" charset="0"/>
                </a:rPr>
                <a:t>Mark</a:t>
              </a:r>
            </a:p>
          </p:txBody>
        </p:sp>
        <p:sp>
          <p:nvSpPr>
            <p:cNvPr id="22" name="Rectangle 21"/>
            <p:cNvSpPr/>
            <p:nvPr/>
          </p:nvSpPr>
          <p:spPr bwMode="auto">
            <a:xfrm>
              <a:off x="5045409" y="3382478"/>
              <a:ext cx="731520" cy="369332"/>
            </a:xfrm>
            <a:prstGeom prst="rect">
              <a:avLst/>
            </a:prstGeom>
            <a:solidFill>
              <a:srgbClr val="FFFF00"/>
            </a:solidFill>
            <a:ln w="9525" cap="flat" cmpd="sng" algn="ctr">
              <a:solidFill>
                <a:schemeClr val="tx1"/>
              </a:solidFill>
              <a:prstDash val="solid"/>
              <a:round/>
              <a:headEnd type="none" w="med" len="med"/>
              <a:tailEnd type="none" w="med" len="med"/>
            </a:ln>
            <a:effectLst>
              <a:outerShdw blurRad="63500" dist="76200" dir="3000000" algn="ctr" rotWithShape="0">
                <a:schemeClr val="tx1"/>
              </a:outerShdw>
            </a:effectLst>
          </p:spPr>
          <p:txBody>
            <a:bodyPr vert="horz" wrap="square" lIns="121920" tIns="60960" rIns="121920" bIns="60960" numCol="1" rtlCol="0" anchor="t" anchorCtr="0" compatLnSpc="1">
              <a:prstTxWarp prst="textNoShape">
                <a:avLst/>
              </a:prstTxWarp>
              <a:spAutoFit/>
            </a:bodyPr>
            <a:lstStyle/>
            <a:p>
              <a:pPr algn="ctr" defTabSz="1219170" eaLnBrk="0" fontAlgn="base" hangingPunct="0">
                <a:spcBef>
                  <a:spcPct val="0"/>
                </a:spcBef>
                <a:spcAft>
                  <a:spcPct val="0"/>
                </a:spcAft>
              </a:pPr>
              <a:r>
                <a:rPr lang="en-US" sz="2400" dirty="0">
                  <a:solidFill>
                    <a:prstClr val="black"/>
                  </a:solidFill>
                  <a:latin typeface="Tahoma" pitchFamily="34" charset="0"/>
                </a:rPr>
                <a:t>Matt.</a:t>
              </a:r>
            </a:p>
          </p:txBody>
        </p:sp>
        <p:sp>
          <p:nvSpPr>
            <p:cNvPr id="23" name="Rectangle 22"/>
            <p:cNvSpPr/>
            <p:nvPr/>
          </p:nvSpPr>
          <p:spPr bwMode="auto">
            <a:xfrm>
              <a:off x="5045409" y="3824836"/>
              <a:ext cx="731520" cy="369332"/>
            </a:xfrm>
            <a:prstGeom prst="rect">
              <a:avLst/>
            </a:prstGeom>
            <a:solidFill>
              <a:srgbClr val="FFFF00"/>
            </a:solidFill>
            <a:ln w="9525" cap="flat" cmpd="sng" algn="ctr">
              <a:solidFill>
                <a:schemeClr val="tx1"/>
              </a:solidFill>
              <a:prstDash val="solid"/>
              <a:round/>
              <a:headEnd type="none" w="med" len="med"/>
              <a:tailEnd type="none" w="med" len="med"/>
            </a:ln>
            <a:effectLst>
              <a:outerShdw blurRad="63500" dist="76200" dir="3000000" algn="ctr" rotWithShape="0">
                <a:schemeClr val="tx1"/>
              </a:outerShdw>
            </a:effectLst>
          </p:spPr>
          <p:txBody>
            <a:bodyPr vert="horz" wrap="square" lIns="121920" tIns="60960" rIns="121920" bIns="60960" numCol="1" rtlCol="0" anchor="t" anchorCtr="0" compatLnSpc="1">
              <a:prstTxWarp prst="textNoShape">
                <a:avLst/>
              </a:prstTxWarp>
              <a:spAutoFit/>
            </a:bodyPr>
            <a:lstStyle/>
            <a:p>
              <a:pPr algn="ctr" defTabSz="1219170" eaLnBrk="0" fontAlgn="base" hangingPunct="0">
                <a:spcBef>
                  <a:spcPct val="0"/>
                </a:spcBef>
                <a:spcAft>
                  <a:spcPct val="0"/>
                </a:spcAft>
              </a:pPr>
              <a:r>
                <a:rPr lang="en-US" sz="2400" dirty="0">
                  <a:solidFill>
                    <a:prstClr val="black"/>
                  </a:solidFill>
                  <a:latin typeface="Tahoma" pitchFamily="34" charset="0"/>
                </a:rPr>
                <a:t>Luke</a:t>
              </a:r>
            </a:p>
          </p:txBody>
        </p:sp>
        <p:sp>
          <p:nvSpPr>
            <p:cNvPr id="24" name="Rectangle 23"/>
            <p:cNvSpPr/>
            <p:nvPr/>
          </p:nvSpPr>
          <p:spPr bwMode="auto">
            <a:xfrm>
              <a:off x="7383501" y="2948524"/>
              <a:ext cx="731520" cy="369332"/>
            </a:xfrm>
            <a:prstGeom prst="rect">
              <a:avLst/>
            </a:prstGeom>
            <a:solidFill>
              <a:srgbClr val="FFFF00"/>
            </a:solidFill>
            <a:ln w="9525" cap="flat" cmpd="sng" algn="ctr">
              <a:solidFill>
                <a:schemeClr val="tx1"/>
              </a:solidFill>
              <a:prstDash val="solid"/>
              <a:round/>
              <a:headEnd type="none" w="med" len="med"/>
              <a:tailEnd type="none" w="med" len="med"/>
            </a:ln>
            <a:effectLst>
              <a:outerShdw blurRad="63500" dist="76200" dir="3000000" algn="ctr" rotWithShape="0">
                <a:schemeClr val="tx1"/>
              </a:outerShdw>
            </a:effectLst>
          </p:spPr>
          <p:txBody>
            <a:bodyPr vert="horz" wrap="square" lIns="121920" tIns="60960" rIns="121920" bIns="60960" numCol="1" rtlCol="0" anchor="t" anchorCtr="0" compatLnSpc="1">
              <a:prstTxWarp prst="textNoShape">
                <a:avLst/>
              </a:prstTxWarp>
              <a:spAutoFit/>
            </a:bodyPr>
            <a:lstStyle/>
            <a:p>
              <a:pPr algn="ctr" defTabSz="1219170" eaLnBrk="0" fontAlgn="base" hangingPunct="0">
                <a:spcBef>
                  <a:spcPct val="0"/>
                </a:spcBef>
                <a:spcAft>
                  <a:spcPct val="0"/>
                </a:spcAft>
              </a:pPr>
              <a:r>
                <a:rPr lang="en-US" sz="2400" dirty="0">
                  <a:solidFill>
                    <a:prstClr val="black"/>
                  </a:solidFill>
                  <a:latin typeface="Tahoma" pitchFamily="34" charset="0"/>
                </a:rPr>
                <a:t>John</a:t>
              </a:r>
            </a:p>
          </p:txBody>
        </p:sp>
      </p:grpSp>
    </p:spTree>
    <p:extLst>
      <p:ext uri="{BB962C8B-B14F-4D97-AF65-F5344CB8AC3E}">
        <p14:creationId xmlns:p14="http://schemas.microsoft.com/office/powerpoint/2010/main" val="24144221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25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C10DC38-50C3-48D3-99FE-FA5AD5A81108}"/>
              </a:ext>
            </a:extLst>
          </p:cNvPr>
          <p:cNvSpPr txBox="1"/>
          <p:nvPr/>
        </p:nvSpPr>
        <p:spPr>
          <a:xfrm>
            <a:off x="1574800" y="5158648"/>
            <a:ext cx="9042400" cy="1200329"/>
          </a:xfrm>
          <a:prstGeom prst="rect">
            <a:avLst/>
          </a:prstGeom>
          <a:noFill/>
        </p:spPr>
        <p:txBody>
          <a:bodyPr wrap="square" rtlCol="0">
            <a:spAutoFit/>
          </a:bodyPr>
          <a:lstStyle/>
          <a:p>
            <a:pPr algn="ctr" defTabSz="1219170" eaLnBrk="0" fontAlgn="base" hangingPunct="0">
              <a:spcBef>
                <a:spcPct val="0"/>
              </a:spcBef>
              <a:spcAft>
                <a:spcPct val="0"/>
              </a:spcAft>
            </a:pPr>
            <a:r>
              <a:rPr lang="en-US" sz="3200" b="1" dirty="0">
                <a:solidFill>
                  <a:prstClr val="white"/>
                </a:solidFill>
                <a:effectLst>
                  <a:outerShdw blurRad="38100" dist="38100" dir="2700000" algn="tl">
                    <a:srgbClr val="000000">
                      <a:alpha val="43137"/>
                    </a:srgbClr>
                  </a:outerShdw>
                </a:effectLst>
                <a:latin typeface="Tahoma" pitchFamily="34" charset="0"/>
              </a:rPr>
              <a:t>PART 2</a:t>
            </a:r>
          </a:p>
          <a:p>
            <a:pPr algn="ctr" defTabSz="1219170" eaLnBrk="0" fontAlgn="base" hangingPunct="0">
              <a:spcBef>
                <a:spcPct val="0"/>
              </a:spcBef>
              <a:spcAft>
                <a:spcPct val="0"/>
              </a:spcAft>
            </a:pPr>
            <a:r>
              <a:rPr lang="en-US" sz="4000" b="1" dirty="0">
                <a:solidFill>
                  <a:prstClr val="white"/>
                </a:solidFill>
                <a:effectLst>
                  <a:outerShdw blurRad="38100" dist="38100" dir="2700000" algn="tl">
                    <a:srgbClr val="000000">
                      <a:alpha val="43137"/>
                    </a:srgbClr>
                  </a:outerShdw>
                </a:effectLst>
                <a:latin typeface="Tahoma" pitchFamily="34" charset="0"/>
              </a:rPr>
              <a:t>THE FOUR GOSPELS</a:t>
            </a:r>
          </a:p>
        </p:txBody>
      </p:sp>
    </p:spTree>
    <p:extLst>
      <p:ext uri="{BB962C8B-B14F-4D97-AF65-F5344CB8AC3E}">
        <p14:creationId xmlns:p14="http://schemas.microsoft.com/office/powerpoint/2010/main" val="65318027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5832158" y="1922780"/>
            <a:ext cx="4957762" cy="3716338"/>
          </a:xfrm>
        </p:spPr>
        <p:txBody>
          <a:bodyPr>
            <a:normAutofit/>
          </a:bodyPr>
          <a:lstStyle/>
          <a:p>
            <a:pPr algn="ctr"/>
            <a:r>
              <a:rPr lang="en-US" sz="5400" cap="small" dirty="0">
                <a:solidFill>
                  <a:schemeClr val="tx1"/>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The Six Major Periods of Christ’s Life</a:t>
            </a:r>
          </a:p>
        </p:txBody>
      </p:sp>
      <p:pic>
        <p:nvPicPr>
          <p:cNvPr id="3" name="Picture 2">
            <a:extLst>
              <a:ext uri="{FF2B5EF4-FFF2-40B4-BE49-F238E27FC236}">
                <a16:creationId xmlns:a16="http://schemas.microsoft.com/office/drawing/2014/main" id="{78188DF3-B0A9-466F-B55F-A159B19090B1}"/>
              </a:ext>
            </a:extLst>
          </p:cNvPr>
          <p:cNvPicPr>
            <a:picLocks noChangeAspect="1"/>
          </p:cNvPicPr>
          <p:nvPr/>
        </p:nvPicPr>
        <p:blipFill rotWithShape="1">
          <a:blip r:embed="rId3"/>
          <a:srcRect l="13373" r="38103"/>
          <a:stretch/>
        </p:blipFill>
        <p:spPr>
          <a:xfrm>
            <a:off x="723069" y="559037"/>
            <a:ext cx="4957763" cy="5739926"/>
          </a:xfrm>
          <a:prstGeom prst="rect">
            <a:avLst/>
          </a:prstGeom>
          <a:ln>
            <a:noFill/>
          </a:ln>
          <a:effectLst>
            <a:softEdge rad="112500"/>
          </a:effectLst>
        </p:spPr>
      </p:pic>
    </p:spTree>
    <p:extLst>
      <p:ext uri="{BB962C8B-B14F-4D97-AF65-F5344CB8AC3E}">
        <p14:creationId xmlns:p14="http://schemas.microsoft.com/office/powerpoint/2010/main" val="15404395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48DD720E-F42C-4BC1-9E0F-83B72575B91A}"/>
              </a:ext>
            </a:extLst>
          </p:cNvPr>
          <p:cNvSpPr/>
          <p:nvPr/>
        </p:nvSpPr>
        <p:spPr>
          <a:xfrm>
            <a:off x="1394819" y="4424178"/>
            <a:ext cx="3249976" cy="172964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Aharoni" panose="02010803020104030203" pitchFamily="2" charset="-79"/>
                <a:cs typeface="Aharoni" panose="02010803020104030203" pitchFamily="2" charset="-79"/>
              </a:rPr>
              <a:t>JESUS’ BOYHOOD</a:t>
            </a:r>
          </a:p>
        </p:txBody>
      </p:sp>
      <p:pic>
        <p:nvPicPr>
          <p:cNvPr id="6" name="Picture 5">
            <a:extLst>
              <a:ext uri="{FF2B5EF4-FFF2-40B4-BE49-F238E27FC236}">
                <a16:creationId xmlns:a16="http://schemas.microsoft.com/office/drawing/2014/main" id="{57713BD3-B838-4CF1-AF21-EAFA0E9F8C0E}"/>
              </a:ext>
            </a:extLst>
          </p:cNvPr>
          <p:cNvPicPr>
            <a:picLocks noChangeAspect="1"/>
          </p:cNvPicPr>
          <p:nvPr/>
        </p:nvPicPr>
        <p:blipFill>
          <a:blip r:embed="rId3"/>
          <a:stretch>
            <a:fillRect/>
          </a:stretch>
        </p:blipFill>
        <p:spPr>
          <a:xfrm>
            <a:off x="201652" y="284783"/>
            <a:ext cx="5628978" cy="6197040"/>
          </a:xfrm>
          <a:prstGeom prst="rect">
            <a:avLst/>
          </a:prstGeom>
        </p:spPr>
      </p:pic>
      <p:sp>
        <p:nvSpPr>
          <p:cNvPr id="7" name="TextBox 6">
            <a:extLst>
              <a:ext uri="{FF2B5EF4-FFF2-40B4-BE49-F238E27FC236}">
                <a16:creationId xmlns:a16="http://schemas.microsoft.com/office/drawing/2014/main" id="{7B567A50-CA35-407D-AE33-8BC6C83F8A6E}"/>
              </a:ext>
            </a:extLst>
          </p:cNvPr>
          <p:cNvSpPr txBox="1"/>
          <p:nvPr/>
        </p:nvSpPr>
        <p:spPr>
          <a:xfrm>
            <a:off x="6361372" y="890313"/>
            <a:ext cx="5531675" cy="4985980"/>
          </a:xfrm>
          <a:prstGeom prst="rect">
            <a:avLst/>
          </a:prstGeom>
          <a:noFill/>
        </p:spPr>
        <p:txBody>
          <a:bodyPr wrap="square" rtlCol="0">
            <a:spAutoFit/>
          </a:bodyPr>
          <a:lstStyle/>
          <a:p>
            <a:pPr algn="ctr">
              <a:spcAft>
                <a:spcPts val="2400"/>
              </a:spcAft>
            </a:pPr>
            <a:r>
              <a:rPr lang="en-US" sz="4000" cap="all" dirty="0">
                <a:solidFill>
                  <a:schemeClr val="accent5">
                    <a:lumMod val="75000"/>
                  </a:schemeClr>
                </a:solidFill>
                <a:latin typeface="Aharoni" panose="02010803020104030203" pitchFamily="2" charset="-79"/>
                <a:cs typeface="Aharoni" panose="02010803020104030203" pitchFamily="2" charset="-79"/>
              </a:rPr>
              <a:t>Jesus’ Boyhood</a:t>
            </a:r>
          </a:p>
          <a:p>
            <a:pPr marL="509588" lvl="1" indent="-336550">
              <a:spcAft>
                <a:spcPts val="1200"/>
              </a:spcAft>
              <a:buFont typeface="Wingdings" panose="05000000000000000000" pitchFamily="2" charset="2"/>
              <a:buChar char="§"/>
            </a:pPr>
            <a:r>
              <a:rPr lang="en-US" sz="2800" dirty="0"/>
              <a:t>Age: birth (4-6 B.C.)  to 12 years old.</a:t>
            </a:r>
          </a:p>
          <a:p>
            <a:pPr marL="509588" lvl="1" indent="-336550">
              <a:spcAft>
                <a:spcPts val="1200"/>
              </a:spcAft>
              <a:buFont typeface="Wingdings" panose="05000000000000000000" pitchFamily="2" charset="2"/>
              <a:buChar char="§"/>
            </a:pPr>
            <a:r>
              <a:rPr lang="en-US" sz="2800" dirty="0"/>
              <a:t>Place: Bethlehem (Judea).</a:t>
            </a:r>
          </a:p>
          <a:p>
            <a:pPr marL="509588" lvl="1" indent="-336550">
              <a:spcAft>
                <a:spcPts val="1200"/>
              </a:spcAft>
              <a:buFont typeface="Wingdings" panose="05000000000000000000" pitchFamily="2" charset="2"/>
              <a:buChar char="§"/>
            </a:pPr>
            <a:r>
              <a:rPr lang="en-US" sz="2800" dirty="0"/>
              <a:t>Beginning with: His birth (Matt. 1-2; Luke 1:1—2:38).</a:t>
            </a:r>
          </a:p>
          <a:p>
            <a:pPr marL="509588" lvl="1" indent="-336550">
              <a:spcAft>
                <a:spcPts val="1200"/>
              </a:spcAft>
              <a:buFont typeface="Wingdings" panose="05000000000000000000" pitchFamily="2" charset="2"/>
              <a:buChar char="§"/>
            </a:pPr>
            <a:r>
              <a:rPr lang="en-US" sz="2800" dirty="0"/>
              <a:t>Ending with: Jesus in the Temple (Luke 2:39-52).</a:t>
            </a:r>
          </a:p>
          <a:p>
            <a:endParaRPr lang="en-US" dirty="0"/>
          </a:p>
        </p:txBody>
      </p:sp>
    </p:spTree>
    <p:extLst>
      <p:ext uri="{BB962C8B-B14F-4D97-AF65-F5344CB8AC3E}">
        <p14:creationId xmlns:p14="http://schemas.microsoft.com/office/powerpoint/2010/main" val="22006014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CDB3F67-05DE-4FEB-BE2C-28E9002B80AD}"/>
              </a:ext>
            </a:extLst>
          </p:cNvPr>
          <p:cNvPicPr>
            <a:picLocks noChangeAspect="1"/>
          </p:cNvPicPr>
          <p:nvPr/>
        </p:nvPicPr>
        <p:blipFill>
          <a:blip r:embed="rId3">
            <a:duotone>
              <a:schemeClr val="accent6">
                <a:shade val="45000"/>
                <a:satMod val="135000"/>
              </a:schemeClr>
              <a:prstClr val="white"/>
            </a:duotone>
          </a:blip>
          <a:stretch>
            <a:fillRect/>
          </a:stretch>
        </p:blipFill>
        <p:spPr>
          <a:xfrm>
            <a:off x="309613" y="1040806"/>
            <a:ext cx="5616016" cy="4190952"/>
          </a:xfrm>
          <a:prstGeom prst="rect">
            <a:avLst/>
          </a:prstGeom>
          <a:ln>
            <a:noFill/>
          </a:ln>
          <a:effectLst>
            <a:softEdge rad="112500"/>
          </a:effectLst>
        </p:spPr>
      </p:pic>
      <p:sp>
        <p:nvSpPr>
          <p:cNvPr id="5" name="TextBox 4">
            <a:extLst>
              <a:ext uri="{FF2B5EF4-FFF2-40B4-BE49-F238E27FC236}">
                <a16:creationId xmlns:a16="http://schemas.microsoft.com/office/drawing/2014/main" id="{65D17173-E4A9-4581-BAE6-C2AC26CBD405}"/>
              </a:ext>
            </a:extLst>
          </p:cNvPr>
          <p:cNvSpPr txBox="1"/>
          <p:nvPr/>
        </p:nvSpPr>
        <p:spPr>
          <a:xfrm>
            <a:off x="6393693" y="1168128"/>
            <a:ext cx="5616015" cy="4539704"/>
          </a:xfrm>
          <a:prstGeom prst="rect">
            <a:avLst/>
          </a:prstGeom>
          <a:noFill/>
        </p:spPr>
        <p:txBody>
          <a:bodyPr wrap="square" rtlCol="0">
            <a:spAutoFit/>
          </a:bodyPr>
          <a:lstStyle/>
          <a:p>
            <a:pPr algn="r">
              <a:spcAft>
                <a:spcPts val="1800"/>
              </a:spcAft>
            </a:pPr>
            <a:r>
              <a:rPr lang="en-US" sz="4000" dirty="0">
                <a:solidFill>
                  <a:schemeClr val="accent5">
                    <a:lumMod val="75000"/>
                  </a:schemeClr>
                </a:solidFill>
                <a:latin typeface="Aharoni" panose="02010803020104030203" pitchFamily="2" charset="-79"/>
                <a:cs typeface="Aharoni" panose="02010803020104030203" pitchFamily="2" charset="-79"/>
              </a:rPr>
              <a:t>JESUS’ HIDDEN YEARS</a:t>
            </a:r>
          </a:p>
          <a:p>
            <a:pPr marL="509588" lvl="1" indent="-336550">
              <a:spcAft>
                <a:spcPts val="1200"/>
              </a:spcAft>
              <a:buFont typeface="Wingdings" panose="05000000000000000000" pitchFamily="2" charset="2"/>
              <a:buChar char="§"/>
            </a:pPr>
            <a:r>
              <a:rPr lang="en-US" sz="2800" dirty="0"/>
              <a:t>Age: 12 to late 20s.</a:t>
            </a:r>
          </a:p>
          <a:p>
            <a:pPr marL="509588" lvl="1" indent="-336550">
              <a:spcAft>
                <a:spcPts val="1200"/>
              </a:spcAft>
              <a:buFont typeface="Wingdings" panose="05000000000000000000" pitchFamily="2" charset="2"/>
              <a:buChar char="§"/>
            </a:pPr>
            <a:r>
              <a:rPr lang="en-US" sz="2800" dirty="0"/>
              <a:t>Place: Nazareth (Galilee).</a:t>
            </a:r>
          </a:p>
          <a:p>
            <a:pPr marL="509588" lvl="1" indent="-336550">
              <a:spcAft>
                <a:spcPts val="1200"/>
              </a:spcAft>
              <a:buFont typeface="Wingdings" panose="05000000000000000000" pitchFamily="2" charset="2"/>
              <a:buChar char="§"/>
            </a:pPr>
            <a:r>
              <a:rPr lang="en-US" sz="2800" dirty="0"/>
              <a:t>He probably cared for his family since Joseph may have died in Jesus’ younger days.</a:t>
            </a:r>
          </a:p>
          <a:p>
            <a:pPr algn="r"/>
            <a:endParaRPr lang="en-US" sz="3600" dirty="0">
              <a:solidFill>
                <a:schemeClr val="accent5">
                  <a:lumMod val="75000"/>
                </a:schemeClr>
              </a:solidFill>
              <a:latin typeface="Aharoni" panose="02010803020104030203" pitchFamily="2" charset="-79"/>
              <a:cs typeface="Aharoni" panose="02010803020104030203" pitchFamily="2" charset="-79"/>
            </a:endParaRPr>
          </a:p>
        </p:txBody>
      </p:sp>
    </p:spTree>
    <p:extLst>
      <p:ext uri="{BB962C8B-B14F-4D97-AF65-F5344CB8AC3E}">
        <p14:creationId xmlns:p14="http://schemas.microsoft.com/office/powerpoint/2010/main" val="25022721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5521DCF-A41F-4283-A0A4-65F4104C8580}"/>
              </a:ext>
            </a:extLst>
          </p:cNvPr>
          <p:cNvPicPr>
            <a:picLocks noChangeAspect="1"/>
          </p:cNvPicPr>
          <p:nvPr/>
        </p:nvPicPr>
        <p:blipFill>
          <a:blip r:embed="rId3"/>
          <a:stretch>
            <a:fillRect/>
          </a:stretch>
        </p:blipFill>
        <p:spPr>
          <a:xfrm>
            <a:off x="201989" y="194394"/>
            <a:ext cx="5513645" cy="4135234"/>
          </a:xfrm>
          <a:prstGeom prst="rect">
            <a:avLst/>
          </a:prstGeom>
          <a:ln>
            <a:noFill/>
          </a:ln>
          <a:effectLst>
            <a:softEdge rad="112500"/>
          </a:effectLst>
        </p:spPr>
      </p:pic>
      <p:pic>
        <p:nvPicPr>
          <p:cNvPr id="3" name="Picture 2">
            <a:extLst>
              <a:ext uri="{FF2B5EF4-FFF2-40B4-BE49-F238E27FC236}">
                <a16:creationId xmlns:a16="http://schemas.microsoft.com/office/drawing/2014/main" id="{1E5104DF-662F-48AC-8940-9EDF1D8F2657}"/>
              </a:ext>
            </a:extLst>
          </p:cNvPr>
          <p:cNvPicPr>
            <a:picLocks noChangeAspect="1"/>
          </p:cNvPicPr>
          <p:nvPr/>
        </p:nvPicPr>
        <p:blipFill>
          <a:blip r:embed="rId4"/>
          <a:stretch>
            <a:fillRect/>
          </a:stretch>
        </p:blipFill>
        <p:spPr>
          <a:xfrm>
            <a:off x="6273105" y="2733894"/>
            <a:ext cx="5716906" cy="3773158"/>
          </a:xfrm>
          <a:prstGeom prst="rect">
            <a:avLst/>
          </a:prstGeom>
          <a:ln>
            <a:noFill/>
          </a:ln>
          <a:effectLst>
            <a:softEdge rad="112500"/>
          </a:effectLst>
        </p:spPr>
      </p:pic>
      <p:sp>
        <p:nvSpPr>
          <p:cNvPr id="9" name="TextBox 8">
            <a:extLst>
              <a:ext uri="{FF2B5EF4-FFF2-40B4-BE49-F238E27FC236}">
                <a16:creationId xmlns:a16="http://schemas.microsoft.com/office/drawing/2014/main" id="{157FC095-83CF-4F76-AB18-370B6D674BC8}"/>
              </a:ext>
            </a:extLst>
          </p:cNvPr>
          <p:cNvSpPr txBox="1"/>
          <p:nvPr/>
        </p:nvSpPr>
        <p:spPr>
          <a:xfrm>
            <a:off x="6371680" y="1964453"/>
            <a:ext cx="5716906" cy="769441"/>
          </a:xfrm>
          <a:prstGeom prst="rect">
            <a:avLst/>
          </a:prstGeom>
          <a:noFill/>
        </p:spPr>
        <p:txBody>
          <a:bodyPr wrap="square" rtlCol="0">
            <a:spAutoFit/>
          </a:bodyPr>
          <a:lstStyle/>
          <a:p>
            <a:r>
              <a:rPr lang="en-US" sz="4400" dirty="0">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JESUS’ TEMPTATION</a:t>
            </a:r>
          </a:p>
        </p:txBody>
      </p:sp>
      <p:sp>
        <p:nvSpPr>
          <p:cNvPr id="5" name="TextBox 4">
            <a:extLst>
              <a:ext uri="{FF2B5EF4-FFF2-40B4-BE49-F238E27FC236}">
                <a16:creationId xmlns:a16="http://schemas.microsoft.com/office/drawing/2014/main" id="{AE330A02-A29D-403A-982C-9DDAB888983B}"/>
              </a:ext>
            </a:extLst>
          </p:cNvPr>
          <p:cNvSpPr txBox="1"/>
          <p:nvPr/>
        </p:nvSpPr>
        <p:spPr>
          <a:xfrm>
            <a:off x="763369" y="4329628"/>
            <a:ext cx="4693185" cy="769441"/>
          </a:xfrm>
          <a:prstGeom prst="rect">
            <a:avLst/>
          </a:prstGeom>
          <a:noFill/>
        </p:spPr>
        <p:txBody>
          <a:bodyPr wrap="square" rtlCol="0">
            <a:spAutoFit/>
          </a:bodyPr>
          <a:lstStyle/>
          <a:p>
            <a:r>
              <a:rPr lang="en-US" sz="4400" dirty="0">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JESUS’ BAPTISM</a:t>
            </a:r>
          </a:p>
        </p:txBody>
      </p:sp>
    </p:spTree>
    <p:extLst>
      <p:ext uri="{BB962C8B-B14F-4D97-AF65-F5344CB8AC3E}">
        <p14:creationId xmlns:p14="http://schemas.microsoft.com/office/powerpoint/2010/main" val="9406165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47B5223-1181-45DF-9E80-3110885D65EE}"/>
              </a:ext>
            </a:extLst>
          </p:cNvPr>
          <p:cNvPicPr>
            <a:picLocks noChangeAspect="1"/>
          </p:cNvPicPr>
          <p:nvPr/>
        </p:nvPicPr>
        <p:blipFill rotWithShape="1">
          <a:blip r:embed="rId3"/>
          <a:srcRect l="24485" t="4260"/>
          <a:stretch/>
        </p:blipFill>
        <p:spPr>
          <a:xfrm>
            <a:off x="167640" y="690177"/>
            <a:ext cx="5760720" cy="5477646"/>
          </a:xfrm>
          <a:prstGeom prst="rect">
            <a:avLst/>
          </a:prstGeom>
        </p:spPr>
      </p:pic>
      <p:sp>
        <p:nvSpPr>
          <p:cNvPr id="4" name="TextBox 3">
            <a:extLst>
              <a:ext uri="{FF2B5EF4-FFF2-40B4-BE49-F238E27FC236}">
                <a16:creationId xmlns:a16="http://schemas.microsoft.com/office/drawing/2014/main" id="{B0D5C006-E64D-4930-B31A-12882D738E2E}"/>
              </a:ext>
            </a:extLst>
          </p:cNvPr>
          <p:cNvSpPr txBox="1"/>
          <p:nvPr/>
        </p:nvSpPr>
        <p:spPr>
          <a:xfrm>
            <a:off x="6111242" y="261699"/>
            <a:ext cx="5928358" cy="5947782"/>
          </a:xfrm>
          <a:prstGeom prst="rect">
            <a:avLst/>
          </a:prstGeom>
          <a:noFill/>
        </p:spPr>
        <p:txBody>
          <a:bodyPr wrap="square" rtlCol="0">
            <a:spAutoFit/>
          </a:bodyPr>
          <a:lstStyle/>
          <a:p>
            <a:pPr algn="ctr">
              <a:spcAft>
                <a:spcPts val="1200"/>
              </a:spcAft>
            </a:pPr>
            <a:r>
              <a:rPr lang="en-US" sz="4000" dirty="0">
                <a:solidFill>
                  <a:schemeClr val="accent5">
                    <a:lumMod val="75000"/>
                  </a:schemeClr>
                </a:solidFill>
                <a:latin typeface="Aharoni" panose="02010803020104030203" pitchFamily="2" charset="-79"/>
                <a:cs typeface="Aharoni" panose="02010803020104030203" pitchFamily="2" charset="-79"/>
              </a:rPr>
              <a:t>Jesus’ Ministry Years (about 3 years)</a:t>
            </a:r>
          </a:p>
          <a:p>
            <a:pPr marL="509588" lvl="1" indent="-336550">
              <a:spcAft>
                <a:spcPts val="900"/>
              </a:spcAft>
              <a:buFont typeface="Wingdings" panose="05000000000000000000" pitchFamily="2" charset="2"/>
              <a:buChar char="§"/>
            </a:pPr>
            <a:r>
              <a:rPr lang="en-US" sz="2400" dirty="0"/>
              <a:t>Age: late 20s to early 30s.</a:t>
            </a:r>
          </a:p>
          <a:p>
            <a:pPr marL="509588" lvl="1" indent="-336550">
              <a:spcAft>
                <a:spcPts val="900"/>
              </a:spcAft>
              <a:buFont typeface="Wingdings" panose="05000000000000000000" pitchFamily="2" charset="2"/>
              <a:buChar char="§"/>
            </a:pPr>
            <a:r>
              <a:rPr lang="en-US" sz="2400" dirty="0"/>
              <a:t>Beginning with his first miracle turning water into wine in Cana, Galilee</a:t>
            </a:r>
          </a:p>
          <a:p>
            <a:pPr marL="509588" lvl="1" indent="-336550">
              <a:spcAft>
                <a:spcPts val="900"/>
              </a:spcAft>
              <a:buFont typeface="Wingdings" panose="05000000000000000000" pitchFamily="2" charset="2"/>
              <a:buChar char="§"/>
            </a:pPr>
            <a:r>
              <a:rPr lang="en-US" sz="2400" dirty="0"/>
              <a:t>His ministry in Galilee </a:t>
            </a:r>
          </a:p>
          <a:p>
            <a:pPr marL="509588" lvl="1" indent="-336550">
              <a:spcAft>
                <a:spcPts val="900"/>
              </a:spcAft>
              <a:buFont typeface="Wingdings" panose="05000000000000000000" pitchFamily="2" charset="2"/>
              <a:buChar char="§"/>
            </a:pPr>
            <a:r>
              <a:rPr lang="en-US" sz="2400" dirty="0"/>
              <a:t>His ministry around Galilee  </a:t>
            </a:r>
          </a:p>
          <a:p>
            <a:pPr marL="509588" lvl="1" indent="-336550">
              <a:spcAft>
                <a:spcPts val="900"/>
              </a:spcAft>
              <a:buFont typeface="Wingdings" panose="05000000000000000000" pitchFamily="2" charset="2"/>
              <a:buChar char="§"/>
            </a:pPr>
            <a:r>
              <a:rPr lang="en-US" sz="2400" dirty="0"/>
              <a:t>His Judean ministry  </a:t>
            </a:r>
          </a:p>
          <a:p>
            <a:pPr marL="509588" lvl="1" indent="-336550">
              <a:spcAft>
                <a:spcPts val="900"/>
              </a:spcAft>
              <a:buFont typeface="Wingdings" panose="05000000000000000000" pitchFamily="2" charset="2"/>
              <a:buChar char="§"/>
            </a:pPr>
            <a:r>
              <a:rPr lang="en-US" sz="2400" dirty="0"/>
              <a:t>His ministry in and around </a:t>
            </a:r>
            <a:r>
              <a:rPr lang="en-US" sz="2400" dirty="0" err="1"/>
              <a:t>Perea</a:t>
            </a:r>
            <a:r>
              <a:rPr lang="en-US" sz="2400" dirty="0"/>
              <a:t>  </a:t>
            </a:r>
          </a:p>
          <a:p>
            <a:pPr marL="509588" lvl="1" indent="-336550">
              <a:spcAft>
                <a:spcPts val="900"/>
              </a:spcAft>
              <a:buFont typeface="Wingdings" panose="05000000000000000000" pitchFamily="2" charset="2"/>
              <a:buChar char="§"/>
            </a:pPr>
            <a:r>
              <a:rPr lang="en-US" sz="2400" dirty="0"/>
              <a:t>His final entry into Jerusalem</a:t>
            </a:r>
            <a:r>
              <a:rPr lang="en-US" sz="2800" dirty="0"/>
              <a:t>  </a:t>
            </a:r>
          </a:p>
          <a:p>
            <a:endParaRPr lang="en-US" dirty="0"/>
          </a:p>
        </p:txBody>
      </p:sp>
    </p:spTree>
    <p:extLst>
      <p:ext uri="{BB962C8B-B14F-4D97-AF65-F5344CB8AC3E}">
        <p14:creationId xmlns:p14="http://schemas.microsoft.com/office/powerpoint/2010/main" val="3666864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C7D5241-7E7D-4DB1-8999-4AA2C93958E6}"/>
              </a:ext>
            </a:extLst>
          </p:cNvPr>
          <p:cNvPicPr>
            <a:picLocks noChangeAspect="1"/>
          </p:cNvPicPr>
          <p:nvPr/>
        </p:nvPicPr>
        <p:blipFill>
          <a:blip r:embed="rId3"/>
          <a:stretch>
            <a:fillRect/>
          </a:stretch>
        </p:blipFill>
        <p:spPr>
          <a:xfrm>
            <a:off x="8258710" y="3625736"/>
            <a:ext cx="3736154" cy="2864385"/>
          </a:xfrm>
          <a:prstGeom prst="rect">
            <a:avLst/>
          </a:prstGeom>
          <a:ln>
            <a:noFill/>
          </a:ln>
          <a:effectLst>
            <a:softEdge rad="112500"/>
          </a:effectLst>
        </p:spPr>
      </p:pic>
      <p:sp>
        <p:nvSpPr>
          <p:cNvPr id="9" name="TextBox 8">
            <a:extLst>
              <a:ext uri="{FF2B5EF4-FFF2-40B4-BE49-F238E27FC236}">
                <a16:creationId xmlns:a16="http://schemas.microsoft.com/office/drawing/2014/main" id="{D00362D9-BD54-4378-A8FA-571D236F8010}"/>
              </a:ext>
            </a:extLst>
          </p:cNvPr>
          <p:cNvSpPr txBox="1"/>
          <p:nvPr/>
        </p:nvSpPr>
        <p:spPr>
          <a:xfrm>
            <a:off x="3778786" y="506776"/>
            <a:ext cx="4693185" cy="1754326"/>
          </a:xfrm>
          <a:prstGeom prst="rect">
            <a:avLst/>
          </a:prstGeom>
          <a:noFill/>
        </p:spPr>
        <p:txBody>
          <a:bodyPr wrap="square" rtlCol="0">
            <a:spAutoFit/>
          </a:bodyPr>
          <a:lstStyle/>
          <a:p>
            <a:pPr algn="ctr"/>
            <a:r>
              <a:rPr lang="en-US" sz="3600" dirty="0">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JESUS’ PASSION WEEK &amp; CRUCIFIXION</a:t>
            </a:r>
          </a:p>
        </p:txBody>
      </p:sp>
      <p:pic>
        <p:nvPicPr>
          <p:cNvPr id="1028" name="Picture 4" descr="art pontius pilate | Christ In Front Of Pontius Pilate Painting | Pontius  pilate, Jesus art, Biblical art">
            <a:extLst>
              <a:ext uri="{FF2B5EF4-FFF2-40B4-BE49-F238E27FC236}">
                <a16:creationId xmlns:a16="http://schemas.microsoft.com/office/drawing/2014/main" id="{E4878845-2ED9-446D-B198-368D012CD83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88594" y="2170322"/>
            <a:ext cx="3312821" cy="456649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30" name="Picture 6" descr="Triumphal Entry (Christ's Triumphal Entry into Jerusalem)">
            <a:extLst>
              <a:ext uri="{FF2B5EF4-FFF2-40B4-BE49-F238E27FC236}">
                <a16:creationId xmlns:a16="http://schemas.microsoft.com/office/drawing/2014/main" id="{681FDAAE-7B11-4BB1-9FE5-04B52F71EAF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9273" y="301874"/>
            <a:ext cx="3687854" cy="318496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10299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E8004ED-B1C0-400E-9908-E3667CB73241}"/>
              </a:ext>
            </a:extLst>
          </p:cNvPr>
          <p:cNvPicPr>
            <a:picLocks noChangeAspect="1"/>
          </p:cNvPicPr>
          <p:nvPr/>
        </p:nvPicPr>
        <p:blipFill rotWithShape="1">
          <a:blip r:embed="rId3"/>
          <a:srcRect b="7867"/>
          <a:stretch/>
        </p:blipFill>
        <p:spPr>
          <a:xfrm>
            <a:off x="547169" y="15240"/>
            <a:ext cx="5078775" cy="6732689"/>
          </a:xfrm>
          <a:prstGeom prst="rect">
            <a:avLst/>
          </a:prstGeom>
          <a:ln>
            <a:noFill/>
          </a:ln>
          <a:effectLst>
            <a:softEdge rad="112500"/>
          </a:effectLst>
        </p:spPr>
      </p:pic>
      <p:sp>
        <p:nvSpPr>
          <p:cNvPr id="3" name="TextBox 2">
            <a:extLst>
              <a:ext uri="{FF2B5EF4-FFF2-40B4-BE49-F238E27FC236}">
                <a16:creationId xmlns:a16="http://schemas.microsoft.com/office/drawing/2014/main" id="{3270BD7D-1F08-497A-B9CE-F15D3F84ECC3}"/>
              </a:ext>
            </a:extLst>
          </p:cNvPr>
          <p:cNvSpPr txBox="1"/>
          <p:nvPr/>
        </p:nvSpPr>
        <p:spPr>
          <a:xfrm>
            <a:off x="6397980" y="283868"/>
            <a:ext cx="5366865" cy="1569660"/>
          </a:xfrm>
          <a:prstGeom prst="rect">
            <a:avLst/>
          </a:prstGeom>
          <a:noFill/>
        </p:spPr>
        <p:txBody>
          <a:bodyPr wrap="square" rtlCol="0">
            <a:spAutoFit/>
          </a:bodyPr>
          <a:lstStyle/>
          <a:p>
            <a:pPr algn="ctr"/>
            <a:r>
              <a:rPr lang="en-US" sz="3200" dirty="0">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JESUS’ POST-RESURRECTION MINISTRY &amp; ASCENSION</a:t>
            </a:r>
          </a:p>
        </p:txBody>
      </p:sp>
      <p:pic>
        <p:nvPicPr>
          <p:cNvPr id="7" name="Picture 6">
            <a:extLst>
              <a:ext uri="{FF2B5EF4-FFF2-40B4-BE49-F238E27FC236}">
                <a16:creationId xmlns:a16="http://schemas.microsoft.com/office/drawing/2014/main" id="{6A3412ED-B0D0-480E-82B5-8046E5933ED4}"/>
              </a:ext>
            </a:extLst>
          </p:cNvPr>
          <p:cNvPicPr>
            <a:picLocks noChangeAspect="1"/>
          </p:cNvPicPr>
          <p:nvPr/>
        </p:nvPicPr>
        <p:blipFill>
          <a:blip r:embed="rId4"/>
          <a:stretch>
            <a:fillRect/>
          </a:stretch>
        </p:blipFill>
        <p:spPr>
          <a:xfrm>
            <a:off x="7421380" y="1707613"/>
            <a:ext cx="3320066" cy="4988413"/>
          </a:xfrm>
          <a:prstGeom prst="rect">
            <a:avLst/>
          </a:prstGeom>
          <a:ln>
            <a:noFill/>
          </a:ln>
          <a:effectLst>
            <a:softEdge rad="112500"/>
          </a:effectLst>
        </p:spPr>
      </p:pic>
    </p:spTree>
    <p:extLst>
      <p:ext uri="{BB962C8B-B14F-4D97-AF65-F5344CB8AC3E}">
        <p14:creationId xmlns:p14="http://schemas.microsoft.com/office/powerpoint/2010/main" val="15666932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1BF5B23-166D-4580-B4E8-2E1DC10BFC08}"/>
              </a:ext>
            </a:extLst>
          </p:cNvPr>
          <p:cNvPicPr>
            <a:picLocks noChangeAspect="1"/>
          </p:cNvPicPr>
          <p:nvPr/>
        </p:nvPicPr>
        <p:blipFill>
          <a:blip r:embed="rId2"/>
          <a:stretch>
            <a:fillRect/>
          </a:stretch>
        </p:blipFill>
        <p:spPr>
          <a:xfrm>
            <a:off x="587786" y="432556"/>
            <a:ext cx="11016427" cy="5992887"/>
          </a:xfrm>
          <a:prstGeom prst="rect">
            <a:avLst/>
          </a:prstGeom>
        </p:spPr>
      </p:pic>
      <p:pic>
        <p:nvPicPr>
          <p:cNvPr id="3" name="Picture 2">
            <a:extLst>
              <a:ext uri="{FF2B5EF4-FFF2-40B4-BE49-F238E27FC236}">
                <a16:creationId xmlns:a16="http://schemas.microsoft.com/office/drawing/2014/main" id="{94D36D5A-8A51-44EE-A0AB-6EA798418A28}"/>
              </a:ext>
            </a:extLst>
          </p:cNvPr>
          <p:cNvPicPr>
            <a:picLocks noChangeAspect="1"/>
          </p:cNvPicPr>
          <p:nvPr/>
        </p:nvPicPr>
        <p:blipFill>
          <a:blip r:embed="rId3"/>
          <a:stretch>
            <a:fillRect/>
          </a:stretch>
        </p:blipFill>
        <p:spPr>
          <a:xfrm>
            <a:off x="1541892" y="4751768"/>
            <a:ext cx="9108213" cy="1469263"/>
          </a:xfrm>
          <a:prstGeom prst="rect">
            <a:avLst/>
          </a:prstGeom>
        </p:spPr>
      </p:pic>
    </p:spTree>
    <p:extLst>
      <p:ext uri="{BB962C8B-B14F-4D97-AF65-F5344CB8AC3E}">
        <p14:creationId xmlns:p14="http://schemas.microsoft.com/office/powerpoint/2010/main" val="3581750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44BD9869-0FF2-4C22-8976-CEA16A4B4C3B}"/>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6091104" y="0"/>
            <a:ext cx="6100896" cy="6858000"/>
          </a:xfrm>
          <a:prstGeom prst="rect">
            <a:avLst/>
          </a:prstGeom>
          <a:ln>
            <a:noFill/>
          </a:ln>
          <a:effectLst>
            <a:outerShdw blurRad="292100" dist="139700" dir="2700000" algn="tl" rotWithShape="0">
              <a:srgbClr val="333333">
                <a:alpha val="65000"/>
              </a:srgbClr>
            </a:outerShdw>
          </a:effectLst>
        </p:spPr>
      </p:pic>
      <p:sp>
        <p:nvSpPr>
          <p:cNvPr id="14" name="TextBox 13">
            <a:extLst>
              <a:ext uri="{FF2B5EF4-FFF2-40B4-BE49-F238E27FC236}">
                <a16:creationId xmlns:a16="http://schemas.microsoft.com/office/drawing/2014/main" id="{DC9CC048-A616-447E-88E3-46C3389A6B50}"/>
              </a:ext>
            </a:extLst>
          </p:cNvPr>
          <p:cNvSpPr txBox="1"/>
          <p:nvPr/>
        </p:nvSpPr>
        <p:spPr>
          <a:xfrm>
            <a:off x="1326486" y="2874562"/>
            <a:ext cx="3838766" cy="2554545"/>
          </a:xfrm>
          <a:prstGeom prst="rect">
            <a:avLst/>
          </a:prstGeom>
          <a:noFill/>
        </p:spPr>
        <p:txBody>
          <a:bodyPr wrap="square" rtlCol="0">
            <a:spAutoFit/>
          </a:bodyPr>
          <a:lstStyle/>
          <a:p>
            <a:pPr algn="r" defTabSz="1219170" eaLnBrk="0" fontAlgn="base" hangingPunct="0">
              <a:spcBef>
                <a:spcPct val="0"/>
              </a:spcBef>
              <a:spcAft>
                <a:spcPct val="0"/>
              </a:spcAft>
            </a:pPr>
            <a:r>
              <a:rPr lang="en-US" sz="4000" b="1" i="1" dirty="0">
                <a:effectLst>
                  <a:outerShdw blurRad="38100" dist="38100" dir="2700000" algn="tl">
                    <a:srgbClr val="000000">
                      <a:alpha val="43137"/>
                    </a:srgbClr>
                  </a:outerShdw>
                </a:effectLst>
                <a:latin typeface="Century Gothic" panose="020F0302020204030204"/>
              </a:rPr>
              <a:t>Palestine consisted of  three distinct cultures</a:t>
            </a:r>
          </a:p>
        </p:txBody>
      </p:sp>
      <p:sp>
        <p:nvSpPr>
          <p:cNvPr id="2" name="Rectangle 1">
            <a:extLst>
              <a:ext uri="{FF2B5EF4-FFF2-40B4-BE49-F238E27FC236}">
                <a16:creationId xmlns:a16="http://schemas.microsoft.com/office/drawing/2014/main" id="{03E87A57-BA01-4F3C-9776-1766645FC11F}"/>
              </a:ext>
            </a:extLst>
          </p:cNvPr>
          <p:cNvSpPr/>
          <p:nvPr/>
        </p:nvSpPr>
        <p:spPr>
          <a:xfrm>
            <a:off x="8045117" y="1503947"/>
            <a:ext cx="1929062" cy="617622"/>
          </a:xfrm>
          <a:prstGeom prst="rect">
            <a:avLst/>
          </a:prstGeom>
          <a:solidFill>
            <a:srgbClr val="90F46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rPr>
              <a:t>GALILEE</a:t>
            </a:r>
          </a:p>
        </p:txBody>
      </p:sp>
      <p:sp>
        <p:nvSpPr>
          <p:cNvPr id="5" name="Rectangle 4">
            <a:extLst>
              <a:ext uri="{FF2B5EF4-FFF2-40B4-BE49-F238E27FC236}">
                <a16:creationId xmlns:a16="http://schemas.microsoft.com/office/drawing/2014/main" id="{450351DF-9ED0-4411-B788-84348EB0B5F6}"/>
              </a:ext>
            </a:extLst>
          </p:cNvPr>
          <p:cNvSpPr/>
          <p:nvPr/>
        </p:nvSpPr>
        <p:spPr>
          <a:xfrm>
            <a:off x="7888705" y="2874562"/>
            <a:ext cx="1929062" cy="750954"/>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rPr>
              <a:t>SAMARIA</a:t>
            </a:r>
          </a:p>
        </p:txBody>
      </p:sp>
      <p:sp>
        <p:nvSpPr>
          <p:cNvPr id="6" name="Rectangle 5">
            <a:extLst>
              <a:ext uri="{FF2B5EF4-FFF2-40B4-BE49-F238E27FC236}">
                <a16:creationId xmlns:a16="http://schemas.microsoft.com/office/drawing/2014/main" id="{2BE5B228-37B2-42F8-8629-D0AB96A3F726}"/>
              </a:ext>
            </a:extLst>
          </p:cNvPr>
          <p:cNvSpPr/>
          <p:nvPr/>
        </p:nvSpPr>
        <p:spPr>
          <a:xfrm>
            <a:off x="7649637" y="5429107"/>
            <a:ext cx="1784684" cy="617622"/>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bg1"/>
                </a:solidFill>
                <a:effectLst>
                  <a:outerShdw blurRad="38100" dist="38100" dir="2700000" algn="tl">
                    <a:srgbClr val="000000">
                      <a:alpha val="43137"/>
                    </a:srgbClr>
                  </a:outerShdw>
                </a:effectLst>
              </a:rPr>
              <a:t>JUDEA</a:t>
            </a:r>
            <a:endParaRPr lang="en-US" sz="2400" b="1" dirty="0">
              <a:solidFill>
                <a:schemeClr val="bg1"/>
              </a:solidFill>
              <a:effectLst>
                <a:outerShdw blurRad="38100" dist="38100" dir="2700000" algn="tl">
                  <a:srgbClr val="000000">
                    <a:alpha val="43137"/>
                  </a:srgbClr>
                </a:outerShdw>
              </a:effectLst>
            </a:endParaRPr>
          </a:p>
        </p:txBody>
      </p:sp>
      <p:cxnSp>
        <p:nvCxnSpPr>
          <p:cNvPr id="8" name="Straight Connector 7">
            <a:extLst>
              <a:ext uri="{FF2B5EF4-FFF2-40B4-BE49-F238E27FC236}">
                <a16:creationId xmlns:a16="http://schemas.microsoft.com/office/drawing/2014/main" id="{51F462DD-AD2E-BF2C-3FF4-DF52B764307E}"/>
              </a:ext>
            </a:extLst>
          </p:cNvPr>
          <p:cNvCxnSpPr>
            <a:stCxn id="14" idx="3"/>
            <a:endCxn id="2" idx="1"/>
          </p:cNvCxnSpPr>
          <p:nvPr/>
        </p:nvCxnSpPr>
        <p:spPr>
          <a:xfrm flipV="1">
            <a:off x="5165252" y="1812758"/>
            <a:ext cx="2879865" cy="2339077"/>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1A1BAB1D-1731-F30B-E7A7-449F7500B3DF}"/>
              </a:ext>
            </a:extLst>
          </p:cNvPr>
          <p:cNvCxnSpPr>
            <a:cxnSpLocks/>
            <a:stCxn id="14" idx="3"/>
            <a:endCxn id="5" idx="1"/>
          </p:cNvCxnSpPr>
          <p:nvPr/>
        </p:nvCxnSpPr>
        <p:spPr>
          <a:xfrm flipV="1">
            <a:off x="5165252" y="3250039"/>
            <a:ext cx="2723453" cy="901796"/>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11F8FF65-5485-CC5B-70D2-02CC825BB7A6}"/>
              </a:ext>
            </a:extLst>
          </p:cNvPr>
          <p:cNvCxnSpPr>
            <a:cxnSpLocks/>
            <a:stCxn id="14" idx="3"/>
            <a:endCxn id="6" idx="1"/>
          </p:cNvCxnSpPr>
          <p:nvPr/>
        </p:nvCxnSpPr>
        <p:spPr>
          <a:xfrm>
            <a:off x="5165252" y="4151835"/>
            <a:ext cx="2484385" cy="1586083"/>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550569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157DE2B3-8DBD-4645-9A51-0B606D3AE870}"/>
              </a:ext>
            </a:extLst>
          </p:cNvPr>
          <p:cNvSpPr>
            <a:spLocks noChangeArrowheads="1"/>
          </p:cNvSpPr>
          <p:nvPr/>
        </p:nvSpPr>
        <p:spPr bwMode="auto">
          <a:xfrm>
            <a:off x="2941503" y="2721167"/>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171396" tIns="152352" rIns="53958" bIns="76176" numCol="1" anchor="ctr" anchorCtr="0" compatLnSpc="1">
            <a:prstTxWarp prst="textNoShape">
              <a:avLst/>
            </a:prstTxWarp>
            <a:spAutoFit/>
          </a:bodyPr>
          <a:lstStyle/>
          <a:p>
            <a:endParaRPr lang="en-US"/>
          </a:p>
        </p:txBody>
      </p:sp>
      <p:sp>
        <p:nvSpPr>
          <p:cNvPr id="3" name="Rectangle 3">
            <a:extLst>
              <a:ext uri="{FF2B5EF4-FFF2-40B4-BE49-F238E27FC236}">
                <a16:creationId xmlns:a16="http://schemas.microsoft.com/office/drawing/2014/main" id="{17999703-9730-425D-9223-D3CDA555C58C}"/>
              </a:ext>
            </a:extLst>
          </p:cNvPr>
          <p:cNvSpPr>
            <a:spLocks noChangeArrowheads="1"/>
          </p:cNvSpPr>
          <p:nvPr/>
        </p:nvSpPr>
        <p:spPr bwMode="auto">
          <a:xfrm>
            <a:off x="6316881" y="656975"/>
            <a:ext cx="4983297" cy="54629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71396" tIns="152352" rIns="53958" bIns="76176"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4000" b="1" i="0" u="none" strike="noStrike" cap="none" normalizeH="0" baseline="0" dirty="0">
                <a:ln>
                  <a:noFill/>
                </a:ln>
                <a:solidFill>
                  <a:srgbClr val="000000"/>
                </a:solidFill>
                <a:effectLst/>
                <a:latin typeface="Century Gothic" panose="020B0502020202020204" pitchFamily="34" charset="0"/>
                <a:ea typeface="Times New Roman" panose="02020603050405020304" pitchFamily="18" charset="0"/>
                <a:cs typeface="Times New Roman" panose="02020603050405020304" pitchFamily="18" charset="0"/>
              </a:rPr>
              <a:t>MAIN POINT</a:t>
            </a:r>
          </a:p>
          <a:p>
            <a:pPr marL="0" marR="0" lvl="0" indent="0" algn="ctr" defTabSz="914400" rtl="0" eaLnBrk="0" fontAlgn="base" latinLnBrk="0" hangingPunct="0">
              <a:lnSpc>
                <a:spcPct val="100000"/>
              </a:lnSpc>
              <a:spcBef>
                <a:spcPct val="0"/>
              </a:spcBef>
              <a:spcAft>
                <a:spcPct val="0"/>
              </a:spcAft>
              <a:buClrTx/>
              <a:buSzTx/>
              <a:buFontTx/>
              <a:buNone/>
              <a:tabLst/>
            </a:pPr>
            <a:endParaRPr lang="en-US" altLang="en-US" sz="4000" b="1" dirty="0">
              <a:solidFill>
                <a:srgbClr val="000000"/>
              </a:solidFill>
              <a:latin typeface="Century Gothic" panose="020B0502020202020204" pitchFamily="34" charset="0"/>
              <a:ea typeface="Times New Roman" panose="02020603050405020304" pitchFamily="18"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4000" b="1" i="0" u="none" strike="noStrike" cap="none" normalizeH="0" baseline="0" dirty="0">
                <a:ln>
                  <a:noFill/>
                </a:ln>
                <a:solidFill>
                  <a:srgbClr val="000000"/>
                </a:solidFill>
                <a:effectLst/>
                <a:latin typeface="Century Gothic" panose="020B0502020202020204" pitchFamily="34" charset="0"/>
                <a:ea typeface="Times New Roman" panose="02020603050405020304" pitchFamily="18" charset="0"/>
                <a:cs typeface="Times New Roman" panose="02020603050405020304" pitchFamily="18" charset="0"/>
              </a:rPr>
              <a:t>Jesus is the </a:t>
            </a:r>
            <a:r>
              <a:rPr kumimoji="0" lang="en-US" altLang="en-US" sz="4000" b="1" i="0" u="sng" strike="noStrike" cap="none" normalizeH="0" baseline="0" dirty="0">
                <a:ln>
                  <a:noFill/>
                </a:ln>
                <a:solidFill>
                  <a:srgbClr val="FF0000"/>
                </a:solidFill>
                <a:effectLst/>
                <a:latin typeface="Century Gothic" panose="020B0502020202020204" pitchFamily="34" charset="0"/>
                <a:ea typeface="Times New Roman" panose="02020603050405020304" pitchFamily="18" charset="0"/>
                <a:cs typeface="Times New Roman" panose="02020603050405020304" pitchFamily="18" charset="0"/>
              </a:rPr>
              <a:t>long-awaited Messiah</a:t>
            </a:r>
            <a:r>
              <a:rPr kumimoji="0" lang="en-US" altLang="en-US" sz="4000" b="1" i="0" u="none" strike="noStrike" cap="none" normalizeH="0" baseline="0" dirty="0">
                <a:ln>
                  <a:noFill/>
                </a:ln>
                <a:solidFill>
                  <a:srgbClr val="FF0000"/>
                </a:solidFill>
                <a:effectLst/>
                <a:latin typeface="Century Gothic" panose="020B0502020202020204" pitchFamily="34" charset="0"/>
                <a:ea typeface="Times New Roman" panose="02020603050405020304" pitchFamily="18" charset="0"/>
                <a:cs typeface="Times New Roman" panose="02020603050405020304" pitchFamily="18" charset="0"/>
              </a:rPr>
              <a:t> </a:t>
            </a:r>
            <a:r>
              <a:rPr kumimoji="0" lang="en-US" altLang="en-US" sz="4000" b="1" i="0" u="none" strike="noStrike" cap="none" normalizeH="0" baseline="0" dirty="0">
                <a:ln>
                  <a:noFill/>
                </a:ln>
                <a:solidFill>
                  <a:srgbClr val="000000"/>
                </a:solidFill>
                <a:effectLst/>
                <a:latin typeface="Century Gothic" panose="020B0502020202020204" pitchFamily="34" charset="0"/>
                <a:ea typeface="Times New Roman" panose="02020603050405020304" pitchFamily="18" charset="0"/>
                <a:cs typeface="Times New Roman" panose="02020603050405020304" pitchFamily="18" charset="0"/>
              </a:rPr>
              <a:t>prophesied throughout the Old Testament!</a:t>
            </a: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US" altLang="en-US" sz="6000" b="0" i="0" u="none" strike="noStrike" cap="none" normalizeH="0" baseline="0" dirty="0">
              <a:ln>
                <a:noFill/>
              </a:ln>
              <a:solidFill>
                <a:schemeClr val="tx1"/>
              </a:solidFill>
              <a:effectLst/>
              <a:latin typeface="Arial" panose="020B0604020202020204" pitchFamily="34" charset="0"/>
            </a:endParaRPr>
          </a:p>
        </p:txBody>
      </p:sp>
      <p:pic>
        <p:nvPicPr>
          <p:cNvPr id="6" name="Picture 5">
            <a:extLst>
              <a:ext uri="{FF2B5EF4-FFF2-40B4-BE49-F238E27FC236}">
                <a16:creationId xmlns:a16="http://schemas.microsoft.com/office/drawing/2014/main" id="{4BC469E7-0568-4DC7-A172-5ACE9222C019}"/>
              </a:ext>
            </a:extLst>
          </p:cNvPr>
          <p:cNvPicPr>
            <a:picLocks noChangeAspect="1"/>
          </p:cNvPicPr>
          <p:nvPr/>
        </p:nvPicPr>
        <p:blipFill rotWithShape="1">
          <a:blip r:embed="rId3">
            <a:duotone>
              <a:schemeClr val="accent6">
                <a:shade val="45000"/>
                <a:satMod val="135000"/>
              </a:schemeClr>
              <a:prstClr val="white"/>
            </a:duotone>
            <a:extLst>
              <a:ext uri="{BEBA8EAE-BF5A-486C-A8C5-ECC9F3942E4B}">
                <a14:imgProps xmlns:a14="http://schemas.microsoft.com/office/drawing/2010/main">
                  <a14:imgLayer r:embed="rId4">
                    <a14:imgEffect>
                      <a14:colorTemperature colorTemp="11200"/>
                    </a14:imgEffect>
                  </a14:imgLayer>
                </a14:imgProps>
              </a:ext>
            </a:extLst>
          </a:blip>
          <a:srcRect l="12770"/>
          <a:stretch/>
        </p:blipFill>
        <p:spPr>
          <a:xfrm flipH="1">
            <a:off x="534460" y="0"/>
            <a:ext cx="4625822" cy="6960268"/>
          </a:xfrm>
          <a:prstGeom prst="rect">
            <a:avLst/>
          </a:prstGeom>
          <a:ln>
            <a:noFill/>
          </a:ln>
          <a:effectLst>
            <a:softEdge rad="112500"/>
          </a:effectLst>
        </p:spPr>
      </p:pic>
      <p:sp>
        <p:nvSpPr>
          <p:cNvPr id="4" name="TextBox 3">
            <a:extLst>
              <a:ext uri="{FF2B5EF4-FFF2-40B4-BE49-F238E27FC236}">
                <a16:creationId xmlns:a16="http://schemas.microsoft.com/office/drawing/2014/main" id="{964F983B-3628-4985-9530-4F4F05AED4F8}"/>
              </a:ext>
            </a:extLst>
          </p:cNvPr>
          <p:cNvSpPr txBox="1"/>
          <p:nvPr/>
        </p:nvSpPr>
        <p:spPr>
          <a:xfrm>
            <a:off x="1325301" y="5442826"/>
            <a:ext cx="3044141" cy="830997"/>
          </a:xfrm>
          <a:prstGeom prst="rect">
            <a:avLst/>
          </a:prstGeom>
          <a:solidFill>
            <a:srgbClr val="00B050"/>
          </a:solidFill>
          <a:effectLst>
            <a:softEdge rad="63500"/>
          </a:effectLst>
        </p:spPr>
        <p:txBody>
          <a:bodyPr wrap="square" rtlCol="0">
            <a:spAutoFit/>
          </a:bodyPr>
          <a:lstStyle/>
          <a:p>
            <a:pPr algn="ctr"/>
            <a:r>
              <a:rPr lang="en-US" sz="4800" b="1" dirty="0">
                <a:solidFill>
                  <a:schemeClr val="bg1"/>
                </a:solidFill>
                <a:effectLst>
                  <a:outerShdw blurRad="38100" dist="38100" dir="2700000" algn="tl">
                    <a:srgbClr val="000000">
                      <a:alpha val="43137"/>
                    </a:srgbClr>
                  </a:outerShdw>
                </a:effectLst>
              </a:rPr>
              <a:t>MATTHEW</a:t>
            </a:r>
          </a:p>
        </p:txBody>
      </p:sp>
    </p:spTree>
    <p:extLst>
      <p:ext uri="{BB962C8B-B14F-4D97-AF65-F5344CB8AC3E}">
        <p14:creationId xmlns:p14="http://schemas.microsoft.com/office/powerpoint/2010/main" val="21418229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77F682D-B3EE-4723-A9C7-EBDFEFF33770}"/>
              </a:ext>
            </a:extLst>
          </p:cNvPr>
          <p:cNvPicPr>
            <a:picLocks noChangeAspect="1"/>
          </p:cNvPicPr>
          <p:nvPr/>
        </p:nvPicPr>
        <p:blipFill rotWithShape="1">
          <a:blip r:embed="rId3"/>
          <a:srcRect l="15994" t="18796" r="50000" b="5219"/>
          <a:stretch/>
        </p:blipFill>
        <p:spPr>
          <a:xfrm>
            <a:off x="5089794" y="388344"/>
            <a:ext cx="4503450" cy="5660229"/>
          </a:xfrm>
          <a:prstGeom prst="rect">
            <a:avLst/>
          </a:prstGeom>
          <a:ln>
            <a:noFill/>
          </a:ln>
          <a:effectLst>
            <a:outerShdw blurRad="292100" dist="139700" dir="2700000" algn="tl" rotWithShape="0">
              <a:srgbClr val="333333">
                <a:alpha val="65000"/>
              </a:srgbClr>
            </a:outerShdw>
          </a:effectLst>
        </p:spPr>
      </p:pic>
      <p:pic>
        <p:nvPicPr>
          <p:cNvPr id="6" name="Picture 5">
            <a:extLst>
              <a:ext uri="{FF2B5EF4-FFF2-40B4-BE49-F238E27FC236}">
                <a16:creationId xmlns:a16="http://schemas.microsoft.com/office/drawing/2014/main" id="{982699D3-BE0F-4A5D-8C2A-5F56B2F90BA9}"/>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flipH="1">
            <a:off x="2642824" y="1126475"/>
            <a:ext cx="2850614" cy="2850614"/>
          </a:xfrm>
          <a:prstGeom prst="rect">
            <a:avLst/>
          </a:prstGeom>
        </p:spPr>
      </p:pic>
    </p:spTree>
    <p:extLst>
      <p:ext uri="{BB962C8B-B14F-4D97-AF65-F5344CB8AC3E}">
        <p14:creationId xmlns:p14="http://schemas.microsoft.com/office/powerpoint/2010/main" val="3324116559"/>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25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7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E7802148-E58D-4AB6-A588-13D369824749}"/>
              </a:ext>
            </a:extLst>
          </p:cNvPr>
          <p:cNvGrpSpPr/>
          <p:nvPr/>
        </p:nvGrpSpPr>
        <p:grpSpPr>
          <a:xfrm>
            <a:off x="811027" y="2657410"/>
            <a:ext cx="10253213" cy="3805817"/>
            <a:chOff x="110341" y="1224475"/>
            <a:chExt cx="8682156" cy="4093312"/>
          </a:xfrm>
        </p:grpSpPr>
        <p:sp>
          <p:nvSpPr>
            <p:cNvPr id="6" name="Rounded Rectangle 4">
              <a:extLst>
                <a:ext uri="{FF2B5EF4-FFF2-40B4-BE49-F238E27FC236}">
                  <a16:creationId xmlns:a16="http://schemas.microsoft.com/office/drawing/2014/main" id="{2A1F354B-D44A-4B47-9E02-0B12108ABA74}"/>
                </a:ext>
              </a:extLst>
            </p:cNvPr>
            <p:cNvSpPr/>
            <p:nvPr/>
          </p:nvSpPr>
          <p:spPr>
            <a:xfrm>
              <a:off x="4876800" y="2145801"/>
              <a:ext cx="3915697" cy="3072850"/>
            </a:xfrm>
            <a:prstGeom prst="roundRect">
              <a:avLst/>
            </a:prstGeom>
            <a:solidFill>
              <a:srgbClr val="FFFF00"/>
            </a:solidFill>
            <a:ln>
              <a:solidFill>
                <a:schemeClr val="tx1"/>
              </a:solidFill>
            </a:ln>
            <a:effectLst>
              <a:outerShdw blurRad="76200" dir="18900000" sy="23000" kx="-1200000" algn="bl" rotWithShape="0">
                <a:prstClr val="black">
                  <a:alpha val="2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defTabSz="1219170" eaLnBrk="0" fontAlgn="base" hangingPunct="0">
                <a:spcBef>
                  <a:spcPct val="0"/>
                </a:spcBef>
                <a:spcAft>
                  <a:spcPct val="0"/>
                </a:spcAft>
              </a:pPr>
              <a:r>
                <a:rPr lang="en-US" sz="4267" b="1" u="sng" dirty="0">
                  <a:solidFill>
                    <a:prstClr val="black"/>
                  </a:solidFill>
                  <a:latin typeface="Century Gothic" panose="020F0302020204030204"/>
                </a:rPr>
                <a:t>N.T.</a:t>
              </a:r>
            </a:p>
            <a:p>
              <a:pPr marL="230712" indent="-230712" defTabSz="1219170" eaLnBrk="0" fontAlgn="base" hangingPunct="0">
                <a:spcBef>
                  <a:spcPct val="0"/>
                </a:spcBef>
                <a:spcAft>
                  <a:spcPts val="800"/>
                </a:spcAft>
                <a:buFont typeface="Wingdings" pitchFamily="2" charset="2"/>
                <a:buChar char="§"/>
              </a:pPr>
              <a:r>
                <a:rPr lang="en-US" sz="2133" dirty="0">
                  <a:solidFill>
                    <a:prstClr val="black"/>
                  </a:solidFill>
                  <a:latin typeface="Century Gothic" panose="020F0302020204030204"/>
                </a:rPr>
                <a:t>The Messiah/King has come</a:t>
              </a:r>
            </a:p>
            <a:p>
              <a:pPr marL="230712" indent="-230712" defTabSz="1219170" eaLnBrk="0" fontAlgn="base" hangingPunct="0">
                <a:spcBef>
                  <a:spcPct val="0"/>
                </a:spcBef>
                <a:spcAft>
                  <a:spcPts val="800"/>
                </a:spcAft>
                <a:buFont typeface="Wingdings" pitchFamily="2" charset="2"/>
                <a:buChar char="§"/>
              </a:pPr>
              <a:r>
                <a:rPr lang="en-US" sz="2133" dirty="0">
                  <a:solidFill>
                    <a:prstClr val="black"/>
                  </a:solidFill>
                  <a:latin typeface="Century Gothic" panose="020F0302020204030204"/>
                </a:rPr>
                <a:t>Kingdom </a:t>
              </a:r>
              <a:r>
                <a:rPr lang="en-US" sz="2133" u="sng" dirty="0">
                  <a:solidFill>
                    <a:prstClr val="black"/>
                  </a:solidFill>
                  <a:latin typeface="Century Gothic" panose="020F0302020204030204"/>
                </a:rPr>
                <a:t>is here</a:t>
              </a:r>
            </a:p>
            <a:p>
              <a:pPr marL="230712" indent="-230712" defTabSz="1219170" eaLnBrk="0" fontAlgn="base" hangingPunct="0">
                <a:spcBef>
                  <a:spcPct val="0"/>
                </a:spcBef>
                <a:spcAft>
                  <a:spcPts val="800"/>
                </a:spcAft>
                <a:buFont typeface="Wingdings" pitchFamily="2" charset="2"/>
                <a:buChar char="§"/>
              </a:pPr>
              <a:r>
                <a:rPr lang="en-US" sz="2133" dirty="0">
                  <a:solidFill>
                    <a:prstClr val="black"/>
                  </a:solidFill>
                  <a:latin typeface="Century Gothic" panose="020F0302020204030204"/>
                </a:rPr>
                <a:t>New Covenant </a:t>
              </a:r>
              <a:r>
                <a:rPr lang="en-US" sz="2133" u="sng" dirty="0">
                  <a:solidFill>
                    <a:prstClr val="black"/>
                  </a:solidFill>
                  <a:latin typeface="Century Gothic" panose="020F0302020204030204"/>
                </a:rPr>
                <a:t>is here</a:t>
              </a:r>
            </a:p>
            <a:p>
              <a:pPr marL="230712" indent="-230712" defTabSz="1219170" eaLnBrk="0" fontAlgn="base" hangingPunct="0">
                <a:spcBef>
                  <a:spcPct val="0"/>
                </a:spcBef>
                <a:spcAft>
                  <a:spcPts val="800"/>
                </a:spcAft>
                <a:buFont typeface="Wingdings" pitchFamily="2" charset="2"/>
                <a:buChar char="§"/>
              </a:pPr>
              <a:r>
                <a:rPr lang="en-US" sz="2133" dirty="0">
                  <a:solidFill>
                    <a:prstClr val="black"/>
                  </a:solidFill>
                  <a:latin typeface="Century Gothic" panose="020F0302020204030204"/>
                </a:rPr>
                <a:t>Mosaic Law </a:t>
              </a:r>
              <a:r>
                <a:rPr lang="en-US" sz="2133" u="sng" dirty="0">
                  <a:solidFill>
                    <a:prstClr val="black"/>
                  </a:solidFill>
                  <a:latin typeface="Century Gothic" panose="020F0302020204030204"/>
                </a:rPr>
                <a:t>fulfilled</a:t>
              </a:r>
            </a:p>
          </p:txBody>
        </p:sp>
        <p:pic>
          <p:nvPicPr>
            <p:cNvPr id="7" name="Picture 4" descr="http://www.theelectricera.com/images/arrow_red_curved_down.gif">
              <a:extLst>
                <a:ext uri="{FF2B5EF4-FFF2-40B4-BE49-F238E27FC236}">
                  <a16:creationId xmlns:a16="http://schemas.microsoft.com/office/drawing/2014/main" id="{AA07B002-A38C-453C-993B-A67CFCB017A8}"/>
                </a:ext>
              </a:extLst>
            </p:cNvPr>
            <p:cNvPicPr>
              <a:picLocks noChangeAspect="1" noChangeArrowheads="1"/>
            </p:cNvPicPr>
            <p:nvPr/>
          </p:nvPicPr>
          <p:blipFill>
            <a:blip r:embed="rId3" cstate="print"/>
            <a:srcRect/>
            <a:stretch>
              <a:fillRect/>
            </a:stretch>
          </p:blipFill>
          <p:spPr bwMode="auto">
            <a:xfrm rot="20040000">
              <a:off x="2289779" y="1224475"/>
              <a:ext cx="5174039" cy="1842650"/>
            </a:xfrm>
            <a:prstGeom prst="rect">
              <a:avLst/>
            </a:prstGeom>
            <a:noFill/>
          </p:spPr>
        </p:pic>
        <p:sp>
          <p:nvSpPr>
            <p:cNvPr id="8" name="Rounded Rectangle 6">
              <a:extLst>
                <a:ext uri="{FF2B5EF4-FFF2-40B4-BE49-F238E27FC236}">
                  <a16:creationId xmlns:a16="http://schemas.microsoft.com/office/drawing/2014/main" id="{F165E322-16C4-4569-B3C7-4CF833610396}"/>
                </a:ext>
              </a:extLst>
            </p:cNvPr>
            <p:cNvSpPr/>
            <p:nvPr/>
          </p:nvSpPr>
          <p:spPr>
            <a:xfrm>
              <a:off x="110341" y="2244938"/>
              <a:ext cx="3911363" cy="3072849"/>
            </a:xfrm>
            <a:prstGeom prst="roundRect">
              <a:avLst/>
            </a:prstGeom>
            <a:solidFill>
              <a:srgbClr val="FFFF00"/>
            </a:solidFill>
            <a:ln>
              <a:solidFill>
                <a:schemeClr val="tx1"/>
              </a:solidFill>
            </a:ln>
            <a:effectLst>
              <a:outerShdw blurRad="76200" dir="13500000" sy="23000" kx="1200000" algn="br" rotWithShape="0">
                <a:prstClr val="black">
                  <a:alpha val="2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defTabSz="1219170" eaLnBrk="0" fontAlgn="base" hangingPunct="0">
                <a:spcBef>
                  <a:spcPct val="0"/>
                </a:spcBef>
                <a:spcAft>
                  <a:spcPct val="0"/>
                </a:spcAft>
              </a:pPr>
              <a:r>
                <a:rPr lang="en-US" sz="4267" b="1" u="sng" dirty="0">
                  <a:solidFill>
                    <a:prstClr val="black"/>
                  </a:solidFill>
                  <a:latin typeface="Century Gothic" panose="020F0302020204030204"/>
                </a:rPr>
                <a:t>O.T.</a:t>
              </a:r>
            </a:p>
            <a:p>
              <a:pPr marL="230712" indent="-230712" defTabSz="1219170" eaLnBrk="0" fontAlgn="base" hangingPunct="0">
                <a:spcBef>
                  <a:spcPct val="0"/>
                </a:spcBef>
                <a:spcAft>
                  <a:spcPts val="800"/>
                </a:spcAft>
                <a:buFont typeface="Wingdings" pitchFamily="2" charset="2"/>
                <a:buChar char="§"/>
              </a:pPr>
              <a:r>
                <a:rPr lang="en-US" sz="2133" dirty="0">
                  <a:solidFill>
                    <a:prstClr val="black"/>
                  </a:solidFill>
                  <a:latin typeface="Century Gothic" panose="020F0302020204030204"/>
                </a:rPr>
                <a:t>The Messiah/King </a:t>
              </a:r>
              <a:r>
                <a:rPr lang="en-US" sz="2133" u="sng" dirty="0">
                  <a:solidFill>
                    <a:prstClr val="black"/>
                  </a:solidFill>
                  <a:latin typeface="Century Gothic" panose="020F0302020204030204"/>
                </a:rPr>
                <a:t>will</a:t>
              </a:r>
              <a:r>
                <a:rPr lang="en-US" sz="2133" dirty="0">
                  <a:solidFill>
                    <a:prstClr val="black"/>
                  </a:solidFill>
                  <a:latin typeface="Century Gothic" panose="020F0302020204030204"/>
                </a:rPr>
                <a:t> come</a:t>
              </a:r>
            </a:p>
            <a:p>
              <a:pPr marL="230712" indent="-230712" defTabSz="1219170" eaLnBrk="0" fontAlgn="base" hangingPunct="0">
                <a:spcBef>
                  <a:spcPct val="0"/>
                </a:spcBef>
                <a:spcAft>
                  <a:spcPts val="800"/>
                </a:spcAft>
                <a:buFont typeface="Wingdings" pitchFamily="2" charset="2"/>
                <a:buChar char="§"/>
              </a:pPr>
              <a:r>
                <a:rPr lang="en-US" sz="2133" dirty="0">
                  <a:solidFill>
                    <a:prstClr val="black"/>
                  </a:solidFill>
                  <a:latin typeface="Century Gothic" panose="020F0302020204030204"/>
                </a:rPr>
                <a:t>Kingdom </a:t>
              </a:r>
              <a:r>
                <a:rPr lang="en-US" sz="2133" u="sng" dirty="0">
                  <a:solidFill>
                    <a:prstClr val="black"/>
                  </a:solidFill>
                  <a:latin typeface="Century Gothic" panose="020F0302020204030204"/>
                </a:rPr>
                <a:t>is coming</a:t>
              </a:r>
            </a:p>
            <a:p>
              <a:pPr marL="230712" indent="-230712" defTabSz="1219170" eaLnBrk="0" fontAlgn="base" hangingPunct="0">
                <a:spcBef>
                  <a:spcPct val="0"/>
                </a:spcBef>
                <a:spcAft>
                  <a:spcPts val="800"/>
                </a:spcAft>
                <a:buFont typeface="Wingdings" pitchFamily="2" charset="2"/>
                <a:buChar char="§"/>
              </a:pPr>
              <a:r>
                <a:rPr lang="en-US" sz="2133" dirty="0">
                  <a:solidFill>
                    <a:prstClr val="black"/>
                  </a:solidFill>
                  <a:latin typeface="Century Gothic" panose="020F0302020204030204"/>
                </a:rPr>
                <a:t>New Covenant </a:t>
              </a:r>
              <a:r>
                <a:rPr lang="en-US" sz="2133" u="sng" dirty="0">
                  <a:solidFill>
                    <a:prstClr val="black"/>
                  </a:solidFill>
                  <a:latin typeface="Century Gothic" panose="020F0302020204030204"/>
                </a:rPr>
                <a:t>is coming</a:t>
              </a:r>
            </a:p>
            <a:p>
              <a:pPr marL="230712" indent="-230712" defTabSz="1219170" eaLnBrk="0" fontAlgn="base" hangingPunct="0">
                <a:spcBef>
                  <a:spcPct val="0"/>
                </a:spcBef>
                <a:spcAft>
                  <a:spcPts val="800"/>
                </a:spcAft>
                <a:buFont typeface="Wingdings" pitchFamily="2" charset="2"/>
                <a:buChar char="§"/>
              </a:pPr>
              <a:r>
                <a:rPr lang="en-US" sz="2133" dirty="0">
                  <a:solidFill>
                    <a:prstClr val="black"/>
                  </a:solidFill>
                  <a:latin typeface="Century Gothic" panose="020F0302020204030204"/>
                </a:rPr>
                <a:t>Mosaic Law </a:t>
              </a:r>
              <a:r>
                <a:rPr lang="en-US" sz="2133" u="sng" dirty="0">
                  <a:solidFill>
                    <a:prstClr val="black"/>
                  </a:solidFill>
                  <a:latin typeface="Century Gothic" panose="020F0302020204030204"/>
                </a:rPr>
                <a:t>followed</a:t>
              </a:r>
            </a:p>
          </p:txBody>
        </p:sp>
      </p:grpSp>
      <p:sp>
        <p:nvSpPr>
          <p:cNvPr id="2" name="TextBox 1">
            <a:extLst>
              <a:ext uri="{FF2B5EF4-FFF2-40B4-BE49-F238E27FC236}">
                <a16:creationId xmlns:a16="http://schemas.microsoft.com/office/drawing/2014/main" id="{CBA41B40-0089-4B58-B9F6-F7CBD7A9ADD4}"/>
              </a:ext>
            </a:extLst>
          </p:cNvPr>
          <p:cNvSpPr txBox="1"/>
          <p:nvPr/>
        </p:nvSpPr>
        <p:spPr>
          <a:xfrm>
            <a:off x="811027" y="1705413"/>
            <a:ext cx="9994133" cy="646331"/>
          </a:xfrm>
          <a:prstGeom prst="rect">
            <a:avLst/>
          </a:prstGeom>
          <a:noFill/>
        </p:spPr>
        <p:txBody>
          <a:bodyPr wrap="square" rtlCol="0">
            <a:spAutoFit/>
          </a:bodyPr>
          <a:lstStyle/>
          <a:p>
            <a:pPr algn="ctr"/>
            <a:r>
              <a:rPr lang="en-US" sz="3600" dirty="0"/>
              <a:t>Matthew is like a bridge between the OT and the NT</a:t>
            </a:r>
          </a:p>
        </p:txBody>
      </p:sp>
      <p:sp>
        <p:nvSpPr>
          <p:cNvPr id="3" name="TextBox 2">
            <a:extLst>
              <a:ext uri="{FF2B5EF4-FFF2-40B4-BE49-F238E27FC236}">
                <a16:creationId xmlns:a16="http://schemas.microsoft.com/office/drawing/2014/main" id="{2509F83F-27FA-4F3C-B881-49F3DF364BD3}"/>
              </a:ext>
            </a:extLst>
          </p:cNvPr>
          <p:cNvSpPr txBox="1"/>
          <p:nvPr/>
        </p:nvSpPr>
        <p:spPr>
          <a:xfrm>
            <a:off x="594360" y="673798"/>
            <a:ext cx="11033760" cy="769441"/>
          </a:xfrm>
          <a:prstGeom prst="rect">
            <a:avLst/>
          </a:prstGeom>
          <a:noFill/>
        </p:spPr>
        <p:txBody>
          <a:bodyPr wrap="square" rtlCol="0">
            <a:spAutoFit/>
          </a:bodyPr>
          <a:lstStyle/>
          <a:p>
            <a:pPr algn="ctr"/>
            <a:r>
              <a:rPr lang="en-US" sz="4400" dirty="0"/>
              <a:t>WHAT TO LOOK FOR IN THIS BOOK</a:t>
            </a:r>
          </a:p>
        </p:txBody>
      </p:sp>
    </p:spTree>
    <p:extLst>
      <p:ext uri="{BB962C8B-B14F-4D97-AF65-F5344CB8AC3E}">
        <p14:creationId xmlns:p14="http://schemas.microsoft.com/office/powerpoint/2010/main" val="14033666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idx="4294967295"/>
          </p:nvPr>
        </p:nvSpPr>
        <p:spPr>
          <a:xfrm>
            <a:off x="0" y="304095"/>
            <a:ext cx="5700889" cy="2032000"/>
          </a:xfrm>
        </p:spPr>
        <p:txBody>
          <a:bodyPr>
            <a:normAutofit/>
          </a:bodyPr>
          <a:lstStyle/>
          <a:p>
            <a:pPr algn="ctr"/>
            <a:r>
              <a:rPr lang="en-US" sz="6000" b="1" dirty="0">
                <a:solidFill>
                  <a:schemeClr val="bg1"/>
                </a:solidFill>
                <a:effectLst>
                  <a:outerShdw blurRad="38100" dist="38100" dir="2700000" algn="tl">
                    <a:srgbClr val="000000">
                      <a:alpha val="43137"/>
                    </a:srgbClr>
                  </a:outerShdw>
                </a:effectLst>
                <a:latin typeface="Arial Black" panose="020B0A04020102020204" pitchFamily="34" charset="0"/>
              </a:rPr>
              <a:t>MARK</a:t>
            </a:r>
          </a:p>
        </p:txBody>
      </p:sp>
      <p:sp>
        <p:nvSpPr>
          <p:cNvPr id="2" name="Rectangle 2">
            <a:extLst>
              <a:ext uri="{FF2B5EF4-FFF2-40B4-BE49-F238E27FC236}">
                <a16:creationId xmlns:a16="http://schemas.microsoft.com/office/drawing/2014/main" id="{157DE2B3-8DBD-4645-9A51-0B606D3AE870}"/>
              </a:ext>
            </a:extLst>
          </p:cNvPr>
          <p:cNvSpPr>
            <a:spLocks noChangeArrowheads="1"/>
          </p:cNvSpPr>
          <p:nvPr/>
        </p:nvSpPr>
        <p:spPr bwMode="auto">
          <a:xfrm>
            <a:off x="2941503" y="2721167"/>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171396" tIns="152352" rIns="53958" bIns="76176" numCol="1" anchor="ctr" anchorCtr="0" compatLnSpc="1">
            <a:prstTxWarp prst="textNoShape">
              <a:avLst/>
            </a:prstTxWarp>
            <a:spAutoFit/>
          </a:bodyPr>
          <a:lstStyle/>
          <a:p>
            <a:endParaRPr lang="en-US"/>
          </a:p>
        </p:txBody>
      </p:sp>
      <p:sp>
        <p:nvSpPr>
          <p:cNvPr id="3" name="Rectangle 3">
            <a:extLst>
              <a:ext uri="{FF2B5EF4-FFF2-40B4-BE49-F238E27FC236}">
                <a16:creationId xmlns:a16="http://schemas.microsoft.com/office/drawing/2014/main" id="{17999703-9730-425D-9223-D3CDA555C58C}"/>
              </a:ext>
            </a:extLst>
          </p:cNvPr>
          <p:cNvSpPr>
            <a:spLocks noChangeArrowheads="1"/>
          </p:cNvSpPr>
          <p:nvPr/>
        </p:nvSpPr>
        <p:spPr bwMode="auto">
          <a:xfrm>
            <a:off x="6418480" y="805780"/>
            <a:ext cx="4983297" cy="36163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71396" tIns="152352" rIns="53958" bIns="76176"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4400" b="1" i="0" u="none" strike="noStrike" cap="none" normalizeH="0" baseline="0" dirty="0">
                <a:ln>
                  <a:noFill/>
                </a:ln>
                <a:solidFill>
                  <a:srgbClr val="000000"/>
                </a:solidFill>
                <a:effectLst/>
                <a:latin typeface="Century Gothic" panose="020B0502020202020204" pitchFamily="34" charset="0"/>
                <a:ea typeface="Times New Roman" panose="02020603050405020304" pitchFamily="18" charset="0"/>
                <a:cs typeface="Times New Roman" panose="02020603050405020304" pitchFamily="18" charset="0"/>
              </a:rPr>
              <a:t>Main Point</a:t>
            </a:r>
          </a:p>
          <a:p>
            <a:pPr marL="0" marR="0" lvl="0" indent="0" algn="ctr" defTabSz="914400" rtl="0" eaLnBrk="0" fontAlgn="base" latinLnBrk="0" hangingPunct="0">
              <a:lnSpc>
                <a:spcPct val="100000"/>
              </a:lnSpc>
              <a:spcBef>
                <a:spcPct val="0"/>
              </a:spcBef>
              <a:spcAft>
                <a:spcPct val="0"/>
              </a:spcAft>
              <a:buClrTx/>
              <a:buSzTx/>
              <a:buFontTx/>
              <a:buNone/>
              <a:tabLst/>
            </a:pPr>
            <a:endParaRPr lang="en-US" altLang="en-US" sz="4400" b="1" dirty="0">
              <a:solidFill>
                <a:srgbClr val="000000"/>
              </a:solidFill>
              <a:latin typeface="Century Gothic" panose="020B0502020202020204" pitchFamily="34" charset="0"/>
              <a:ea typeface="Times New Roman" panose="02020603050405020304" pitchFamily="18"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lang="en-US" sz="4400" b="1" dirty="0">
                <a:solidFill>
                  <a:srgbClr val="000000"/>
                </a:solidFill>
                <a:latin typeface="Century Gothic" panose="020B0502020202020204" pitchFamily="34" charset="0"/>
                <a:cs typeface="Times New Roman" panose="02020603050405020304" pitchFamily="18" charset="0"/>
              </a:rPr>
              <a:t>Jesus came to </a:t>
            </a:r>
            <a:r>
              <a:rPr lang="en-US" sz="4400" b="1" u="sng" dirty="0">
                <a:solidFill>
                  <a:srgbClr val="FF0000"/>
                </a:solidFill>
                <a:latin typeface="Century Gothic" panose="020B0502020202020204" pitchFamily="34" charset="0"/>
                <a:cs typeface="Times New Roman" panose="02020603050405020304" pitchFamily="18" charset="0"/>
              </a:rPr>
              <a:t>serve, not to be served</a:t>
            </a:r>
            <a:r>
              <a:rPr lang="en-US" sz="4400" b="1" dirty="0">
                <a:solidFill>
                  <a:srgbClr val="000000"/>
                </a:solidFill>
                <a:latin typeface="Century Gothic" panose="020B0502020202020204" pitchFamily="34" charset="0"/>
                <a:cs typeface="Times New Roman" panose="02020603050405020304" pitchFamily="18" charset="0"/>
              </a:rPr>
              <a:t>.</a:t>
            </a:r>
            <a:endParaRPr lang="en-US" altLang="en-US" sz="4400" b="1" dirty="0">
              <a:solidFill>
                <a:srgbClr val="000000"/>
              </a:solidFill>
              <a:latin typeface="Century Gothic" panose="020B0502020202020204" pitchFamily="34" charset="0"/>
              <a:cs typeface="Times New Roman" panose="02020603050405020304" pitchFamily="18" charset="0"/>
            </a:endParaRPr>
          </a:p>
        </p:txBody>
      </p:sp>
      <p:pic>
        <p:nvPicPr>
          <p:cNvPr id="3074" name="Picture 2" descr="Did Mark have access to Paul's letters before he wrote his gospel? Is a lot  of Mark right out of Paul? - Quora">
            <a:extLst>
              <a:ext uri="{FF2B5EF4-FFF2-40B4-BE49-F238E27FC236}">
                <a16:creationId xmlns:a16="http://schemas.microsoft.com/office/drawing/2014/main" id="{33FD1A67-896F-444D-AC4D-8570D10C20DA}"/>
              </a:ext>
            </a:extLst>
          </p:cNvPr>
          <p:cNvPicPr>
            <a:picLocks noChangeAspect="1" noChangeArrowheads="1"/>
          </p:cNvPicPr>
          <p:nvPr/>
        </p:nvPicPr>
        <p:blipFill>
          <a:blip r:embed="rId3">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49854" y="185784"/>
            <a:ext cx="4983297" cy="663758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3FC57030-42A1-4FB7-9A31-D0DFC6E438E2}"/>
              </a:ext>
            </a:extLst>
          </p:cNvPr>
          <p:cNvSpPr txBox="1"/>
          <p:nvPr/>
        </p:nvSpPr>
        <p:spPr>
          <a:xfrm>
            <a:off x="1205889" y="5093754"/>
            <a:ext cx="3044141" cy="830997"/>
          </a:xfrm>
          <a:prstGeom prst="rect">
            <a:avLst/>
          </a:prstGeom>
          <a:solidFill>
            <a:srgbClr val="33CCFF"/>
          </a:solidFill>
          <a:effectLst>
            <a:softEdge rad="63500"/>
          </a:effectLst>
        </p:spPr>
        <p:txBody>
          <a:bodyPr wrap="square" rtlCol="0">
            <a:spAutoFit/>
          </a:bodyPr>
          <a:lstStyle/>
          <a:p>
            <a:pPr algn="ctr"/>
            <a:r>
              <a:rPr lang="en-US" sz="4800" b="1" dirty="0">
                <a:solidFill>
                  <a:schemeClr val="bg1"/>
                </a:solidFill>
                <a:effectLst>
                  <a:outerShdw blurRad="38100" dist="38100" dir="2700000" algn="tl">
                    <a:srgbClr val="000000">
                      <a:alpha val="43137"/>
                    </a:srgbClr>
                  </a:outerShdw>
                </a:effectLst>
              </a:rPr>
              <a:t>MARK</a:t>
            </a:r>
          </a:p>
        </p:txBody>
      </p:sp>
    </p:spTree>
    <p:extLst>
      <p:ext uri="{BB962C8B-B14F-4D97-AF65-F5344CB8AC3E}">
        <p14:creationId xmlns:p14="http://schemas.microsoft.com/office/powerpoint/2010/main" val="21628443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157DE2B3-8DBD-4645-9A51-0B606D3AE870}"/>
              </a:ext>
            </a:extLst>
          </p:cNvPr>
          <p:cNvSpPr>
            <a:spLocks noChangeArrowheads="1"/>
          </p:cNvSpPr>
          <p:nvPr/>
        </p:nvSpPr>
        <p:spPr bwMode="auto">
          <a:xfrm>
            <a:off x="2941503" y="2721167"/>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171396" tIns="152352" rIns="53958" bIns="76176" numCol="1" anchor="ctr" anchorCtr="0" compatLnSpc="1">
            <a:prstTxWarp prst="textNoShape">
              <a:avLst/>
            </a:prstTxWarp>
            <a:spAutoFit/>
          </a:bodyPr>
          <a:lstStyle/>
          <a:p>
            <a:endParaRPr lang="en-US"/>
          </a:p>
        </p:txBody>
      </p:sp>
      <p:sp>
        <p:nvSpPr>
          <p:cNvPr id="3" name="Rectangle 3">
            <a:extLst>
              <a:ext uri="{FF2B5EF4-FFF2-40B4-BE49-F238E27FC236}">
                <a16:creationId xmlns:a16="http://schemas.microsoft.com/office/drawing/2014/main" id="{17999703-9730-425D-9223-D3CDA555C58C}"/>
              </a:ext>
            </a:extLst>
          </p:cNvPr>
          <p:cNvSpPr>
            <a:spLocks noChangeArrowheads="1"/>
          </p:cNvSpPr>
          <p:nvPr/>
        </p:nvSpPr>
        <p:spPr bwMode="auto">
          <a:xfrm>
            <a:off x="6322935" y="1036073"/>
            <a:ext cx="4983297" cy="4785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71396" tIns="152352" rIns="53958" bIns="76176"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4400" b="1" i="0" u="none" strike="noStrike" cap="none" normalizeH="0" baseline="0" dirty="0">
                <a:ln>
                  <a:noFill/>
                </a:ln>
                <a:solidFill>
                  <a:srgbClr val="000000"/>
                </a:solidFill>
                <a:effectLst/>
                <a:latin typeface="Century Gothic" panose="020B0502020202020204" pitchFamily="34" charset="0"/>
                <a:ea typeface="Times New Roman" panose="02020603050405020304" pitchFamily="18" charset="0"/>
                <a:cs typeface="Times New Roman" panose="02020603050405020304" pitchFamily="18" charset="0"/>
              </a:rPr>
              <a:t>Main Point</a:t>
            </a: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US" altLang="en-US" sz="4400" b="1" i="0" u="none" strike="noStrike" cap="none" normalizeH="0" baseline="0" dirty="0">
              <a:ln>
                <a:noFill/>
              </a:ln>
              <a:solidFill>
                <a:srgbClr val="000000"/>
              </a:solidFill>
              <a:effectLst/>
              <a:latin typeface="Century Gothic" panose="020B0502020202020204" pitchFamily="34" charset="0"/>
              <a:ea typeface="Times New Roman" panose="02020603050405020304" pitchFamily="18"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lang="en-US" altLang="en-US" sz="4000" b="1" dirty="0">
                <a:solidFill>
                  <a:srgbClr val="000000"/>
                </a:solidFill>
                <a:latin typeface="Century Gothic" panose="020B0502020202020204" pitchFamily="34" charset="0"/>
                <a:cs typeface="Times New Roman" panose="02020603050405020304" pitchFamily="18" charset="0"/>
              </a:rPr>
              <a:t>Jesus is the </a:t>
            </a:r>
            <a:r>
              <a:rPr lang="en-US" altLang="en-US" sz="4000" b="1" u="sng" dirty="0">
                <a:solidFill>
                  <a:srgbClr val="FF0000"/>
                </a:solidFill>
                <a:latin typeface="Century Gothic" panose="020B0502020202020204" pitchFamily="34" charset="0"/>
                <a:cs typeface="Times New Roman" panose="02020603050405020304" pitchFamily="18" charset="0"/>
              </a:rPr>
              <a:t>Son of Man (emphasizing his humanity)</a:t>
            </a:r>
          </a:p>
          <a:p>
            <a:pPr marL="0" marR="0" lvl="0" indent="0" algn="ctr" defTabSz="914400" rtl="0" eaLnBrk="0" fontAlgn="base" latinLnBrk="0" hangingPunct="0">
              <a:lnSpc>
                <a:spcPct val="100000"/>
              </a:lnSpc>
              <a:spcBef>
                <a:spcPct val="0"/>
              </a:spcBef>
              <a:spcAft>
                <a:spcPct val="0"/>
              </a:spcAft>
              <a:buClrTx/>
              <a:buSzTx/>
              <a:buFontTx/>
              <a:buNone/>
              <a:tabLst/>
            </a:pPr>
            <a:endParaRPr lang="en-US" altLang="en-US" sz="4400" b="1" dirty="0">
              <a:solidFill>
                <a:srgbClr val="000000"/>
              </a:solidFill>
              <a:latin typeface="Century Gothic" panose="020B0502020202020204" pitchFamily="34" charset="0"/>
              <a:ea typeface="Times New Roman" panose="02020603050405020304" pitchFamily="18"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lang="en-US" altLang="en-US" sz="4400" b="1" dirty="0">
              <a:solidFill>
                <a:srgbClr val="000000"/>
              </a:solidFill>
              <a:latin typeface="Century Gothic" panose="020B0502020202020204" pitchFamily="34" charset="0"/>
              <a:cs typeface="Times New Roman" panose="02020603050405020304" pitchFamily="18" charset="0"/>
            </a:endParaRPr>
          </a:p>
        </p:txBody>
      </p:sp>
      <p:pic>
        <p:nvPicPr>
          <p:cNvPr id="4098" name="Picture 2" descr="Saint Luke | Franciscan Media">
            <a:extLst>
              <a:ext uri="{FF2B5EF4-FFF2-40B4-BE49-F238E27FC236}">
                <a16:creationId xmlns:a16="http://schemas.microsoft.com/office/drawing/2014/main" id="{B5C0D0D0-8998-49B5-8E19-6083181647BE}"/>
              </a:ext>
            </a:extLst>
          </p:cNvPr>
          <p:cNvPicPr>
            <a:picLocks noChangeAspect="1" noChangeArrowheads="1"/>
          </p:cNvPicPr>
          <p:nvPr/>
        </p:nvPicPr>
        <p:blipFill rotWithShape="1">
          <a:blip r:embed="rId3">
            <a:duotone>
              <a:schemeClr val="accent6">
                <a:shade val="45000"/>
                <a:satMod val="135000"/>
              </a:schemeClr>
              <a:prstClr val="white"/>
            </a:duotone>
            <a:extLst>
              <a:ext uri="{28A0092B-C50C-407E-A947-70E740481C1C}">
                <a14:useLocalDpi xmlns:a14="http://schemas.microsoft.com/office/drawing/2010/main" val="0"/>
              </a:ext>
            </a:extLst>
          </a:blip>
          <a:srcRect l="-5045" t="-1185" r="23822" b="1185"/>
          <a:stretch/>
        </p:blipFill>
        <p:spPr bwMode="auto">
          <a:xfrm flipH="1">
            <a:off x="222919" y="1036073"/>
            <a:ext cx="5873081" cy="398938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A6B4DCFB-FE57-49E3-9BB5-CD5EBCB24503}"/>
              </a:ext>
            </a:extLst>
          </p:cNvPr>
          <p:cNvSpPr txBox="1"/>
          <p:nvPr/>
        </p:nvSpPr>
        <p:spPr>
          <a:xfrm>
            <a:off x="1144929" y="5147854"/>
            <a:ext cx="3044141" cy="830997"/>
          </a:xfrm>
          <a:prstGeom prst="rect">
            <a:avLst/>
          </a:prstGeom>
          <a:solidFill>
            <a:srgbClr val="00B050"/>
          </a:solidFill>
          <a:effectLst>
            <a:softEdge rad="63500"/>
          </a:effectLst>
        </p:spPr>
        <p:txBody>
          <a:bodyPr wrap="square" rtlCol="0">
            <a:spAutoFit/>
          </a:bodyPr>
          <a:lstStyle/>
          <a:p>
            <a:pPr algn="ctr"/>
            <a:r>
              <a:rPr lang="en-US" sz="4800" b="1" dirty="0">
                <a:solidFill>
                  <a:schemeClr val="bg1"/>
                </a:solidFill>
                <a:effectLst>
                  <a:outerShdw blurRad="38100" dist="38100" dir="2700000" algn="tl">
                    <a:srgbClr val="000000">
                      <a:alpha val="43137"/>
                    </a:srgbClr>
                  </a:outerShdw>
                </a:effectLst>
              </a:rPr>
              <a:t>Dr. LUKE</a:t>
            </a:r>
          </a:p>
        </p:txBody>
      </p:sp>
    </p:spTree>
    <p:extLst>
      <p:ext uri="{BB962C8B-B14F-4D97-AF65-F5344CB8AC3E}">
        <p14:creationId xmlns:p14="http://schemas.microsoft.com/office/powerpoint/2010/main" val="30509966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157DE2B3-8DBD-4645-9A51-0B606D3AE870}"/>
              </a:ext>
            </a:extLst>
          </p:cNvPr>
          <p:cNvSpPr>
            <a:spLocks noChangeArrowheads="1"/>
          </p:cNvSpPr>
          <p:nvPr/>
        </p:nvSpPr>
        <p:spPr bwMode="auto">
          <a:xfrm>
            <a:off x="2941503" y="2721167"/>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171396" tIns="152352" rIns="53958" bIns="76176" numCol="1" anchor="ctr" anchorCtr="0" compatLnSpc="1">
            <a:prstTxWarp prst="textNoShape">
              <a:avLst/>
            </a:prstTxWarp>
            <a:spAutoFit/>
          </a:bodyPr>
          <a:lstStyle/>
          <a:p>
            <a:endParaRPr lang="en-US"/>
          </a:p>
        </p:txBody>
      </p:sp>
      <p:sp>
        <p:nvSpPr>
          <p:cNvPr id="3" name="Rectangle 3">
            <a:extLst>
              <a:ext uri="{FF2B5EF4-FFF2-40B4-BE49-F238E27FC236}">
                <a16:creationId xmlns:a16="http://schemas.microsoft.com/office/drawing/2014/main" id="{17999703-9730-425D-9223-D3CDA555C58C}"/>
              </a:ext>
            </a:extLst>
          </p:cNvPr>
          <p:cNvSpPr>
            <a:spLocks noChangeArrowheads="1"/>
          </p:cNvSpPr>
          <p:nvPr/>
        </p:nvSpPr>
        <p:spPr bwMode="auto">
          <a:xfrm>
            <a:off x="6096000" y="1262494"/>
            <a:ext cx="4983297" cy="38317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71396" tIns="152352" rIns="53958" bIns="76176"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3600" b="1" i="0" u="none" strike="noStrike" cap="none" normalizeH="0" baseline="0" dirty="0">
                <a:ln>
                  <a:noFill/>
                </a:ln>
                <a:solidFill>
                  <a:srgbClr val="000000"/>
                </a:solidFill>
                <a:effectLst/>
                <a:latin typeface="Century Gothic" panose="020B0502020202020204" pitchFamily="34" charset="0"/>
                <a:ea typeface="Times New Roman" panose="02020603050405020304" pitchFamily="18" charset="0"/>
                <a:cs typeface="Times New Roman" panose="02020603050405020304" pitchFamily="18" charset="0"/>
              </a:rPr>
              <a:t>Main Point</a:t>
            </a:r>
          </a:p>
          <a:p>
            <a:pPr marL="0" marR="0" lvl="0" indent="0" algn="ctr" defTabSz="914400" rtl="0" eaLnBrk="0" fontAlgn="base" latinLnBrk="0" hangingPunct="0">
              <a:lnSpc>
                <a:spcPct val="100000"/>
              </a:lnSpc>
              <a:spcBef>
                <a:spcPct val="0"/>
              </a:spcBef>
              <a:spcAft>
                <a:spcPct val="0"/>
              </a:spcAft>
              <a:buClrTx/>
              <a:buSzTx/>
              <a:buFontTx/>
              <a:buNone/>
              <a:tabLst/>
            </a:pPr>
            <a:endParaRPr lang="en-US" altLang="en-US" sz="3600" b="1" dirty="0">
              <a:solidFill>
                <a:srgbClr val="000000"/>
              </a:solidFill>
              <a:latin typeface="Century Gothic" panose="020B0502020202020204" pitchFamily="34" charset="0"/>
              <a:ea typeface="Times New Roman" panose="02020603050405020304" pitchFamily="18"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3600" b="1" i="0" u="none" strike="noStrike" cap="none" normalizeH="0" baseline="0" dirty="0">
                <a:ln>
                  <a:noFill/>
                </a:ln>
                <a:solidFill>
                  <a:srgbClr val="000000"/>
                </a:solidFill>
                <a:effectLst/>
                <a:latin typeface="Century Gothic" panose="020B0502020202020204" pitchFamily="34" charset="0"/>
                <a:ea typeface="Times New Roman" panose="02020603050405020304" pitchFamily="18" charset="0"/>
                <a:cs typeface="Times New Roman" panose="02020603050405020304" pitchFamily="18" charset="0"/>
              </a:rPr>
              <a:t>Jesus is the </a:t>
            </a:r>
            <a:r>
              <a:rPr kumimoji="0" lang="en-US" altLang="en-US" sz="3600" b="1" i="0" u="sng" strike="noStrike" cap="none" normalizeH="0" baseline="0" dirty="0">
                <a:ln>
                  <a:noFill/>
                </a:ln>
                <a:solidFill>
                  <a:srgbClr val="FF0000"/>
                </a:solidFill>
                <a:effectLst/>
                <a:latin typeface="Century Gothic" panose="020B0502020202020204" pitchFamily="34" charset="0"/>
                <a:ea typeface="Times New Roman" panose="02020603050405020304" pitchFamily="18" charset="0"/>
                <a:cs typeface="Times New Roman" panose="02020603050405020304" pitchFamily="18" charset="0"/>
              </a:rPr>
              <a:t>Son of God (emphasizing his deity)</a:t>
            </a:r>
            <a:r>
              <a:rPr kumimoji="0" lang="en-US" altLang="en-US" sz="3600" b="1" i="0" u="none" strike="noStrike" cap="none" normalizeH="0" baseline="0" dirty="0">
                <a:ln>
                  <a:noFill/>
                </a:ln>
                <a:solidFill>
                  <a:srgbClr val="000000"/>
                </a:solidFill>
                <a:effectLst/>
                <a:latin typeface="Century Gothic" panose="020B0502020202020204" pitchFamily="34" charset="0"/>
                <a:ea typeface="Times New Roman" panose="02020603050405020304" pitchFamily="18" charset="0"/>
                <a:cs typeface="Times New Roman" panose="02020603050405020304" pitchFamily="18" charset="0"/>
              </a:rPr>
              <a:t>!</a:t>
            </a: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US" altLang="en-US" sz="5400" b="0" i="0" u="none" strike="noStrike" cap="none" normalizeH="0" baseline="0" dirty="0">
              <a:ln>
                <a:noFill/>
              </a:ln>
              <a:solidFill>
                <a:schemeClr val="tx1"/>
              </a:solidFill>
              <a:effectLst/>
              <a:latin typeface="Arial" panose="020B0604020202020204" pitchFamily="34" charset="0"/>
            </a:endParaRPr>
          </a:p>
        </p:txBody>
      </p:sp>
      <p:pic>
        <p:nvPicPr>
          <p:cNvPr id="5122" name="Picture 2" descr="The Mystery of the Beloved Disciple| National Catholic Register">
            <a:extLst>
              <a:ext uri="{FF2B5EF4-FFF2-40B4-BE49-F238E27FC236}">
                <a16:creationId xmlns:a16="http://schemas.microsoft.com/office/drawing/2014/main" id="{02C49B6A-A56F-4F5A-B209-82C4EC1A22A1}"/>
              </a:ext>
            </a:extLst>
          </p:cNvPr>
          <p:cNvPicPr>
            <a:picLocks noChangeAspect="1" noChangeArrowheads="1"/>
          </p:cNvPicPr>
          <p:nvPr/>
        </p:nvPicPr>
        <p:blipFill rotWithShape="1">
          <a:blip r:embed="rId3">
            <a:duotone>
              <a:schemeClr val="accent6">
                <a:shade val="45000"/>
                <a:satMod val="135000"/>
              </a:schemeClr>
              <a:prstClr val="white"/>
            </a:duotone>
            <a:extLst>
              <a:ext uri="{28A0092B-C50C-407E-A947-70E740481C1C}">
                <a14:useLocalDpi xmlns:a14="http://schemas.microsoft.com/office/drawing/2010/main" val="0"/>
              </a:ext>
            </a:extLst>
          </a:blip>
          <a:srcRect l="23585" r="6902"/>
          <a:stretch/>
        </p:blipFill>
        <p:spPr bwMode="auto">
          <a:xfrm>
            <a:off x="0" y="219304"/>
            <a:ext cx="5640980" cy="617555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22F2ACE2-8411-44D8-AC71-C88D6DC59E2F}"/>
              </a:ext>
            </a:extLst>
          </p:cNvPr>
          <p:cNvSpPr txBox="1"/>
          <p:nvPr/>
        </p:nvSpPr>
        <p:spPr>
          <a:xfrm>
            <a:off x="1170008" y="5094240"/>
            <a:ext cx="3044141" cy="923330"/>
          </a:xfrm>
          <a:prstGeom prst="rect">
            <a:avLst/>
          </a:prstGeom>
          <a:solidFill>
            <a:srgbClr val="00B050"/>
          </a:solidFill>
          <a:effectLst>
            <a:softEdge rad="63500"/>
          </a:effectLst>
        </p:spPr>
        <p:txBody>
          <a:bodyPr wrap="square" rtlCol="0">
            <a:spAutoFit/>
          </a:bodyPr>
          <a:lstStyle/>
          <a:p>
            <a:pPr algn="ctr"/>
            <a:r>
              <a:rPr lang="en-US" sz="5400" b="1" dirty="0">
                <a:solidFill>
                  <a:schemeClr val="bg1"/>
                </a:solidFill>
                <a:effectLst>
                  <a:outerShdw blurRad="38100" dist="38100" dir="2700000" algn="tl">
                    <a:srgbClr val="000000">
                      <a:alpha val="43137"/>
                    </a:srgbClr>
                  </a:outerShdw>
                </a:effectLst>
              </a:rPr>
              <a:t>JOHN</a:t>
            </a:r>
          </a:p>
        </p:txBody>
      </p:sp>
    </p:spTree>
    <p:extLst>
      <p:ext uri="{BB962C8B-B14F-4D97-AF65-F5344CB8AC3E}">
        <p14:creationId xmlns:p14="http://schemas.microsoft.com/office/powerpoint/2010/main" val="8458615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5">
                <a:lumMod val="0"/>
                <a:lumOff val="100000"/>
              </a:schemeClr>
            </a:gs>
            <a:gs pos="35000">
              <a:schemeClr val="accent5">
                <a:lumMod val="0"/>
                <a:lumOff val="100000"/>
              </a:schemeClr>
            </a:gs>
            <a:gs pos="100000">
              <a:schemeClr val="accent5">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30EA6414-4A80-4162-A7B4-88DC15C85A20}"/>
              </a:ext>
            </a:extLst>
          </p:cNvPr>
          <p:cNvSpPr txBox="1"/>
          <p:nvPr/>
        </p:nvSpPr>
        <p:spPr>
          <a:xfrm>
            <a:off x="0" y="396606"/>
            <a:ext cx="12192000" cy="1107996"/>
          </a:xfrm>
          <a:prstGeom prst="rect">
            <a:avLst/>
          </a:prstGeom>
          <a:solidFill>
            <a:srgbClr val="00B0F0"/>
          </a:solidFill>
        </p:spPr>
        <p:txBody>
          <a:bodyPr wrap="square" rtlCol="0">
            <a:spAutoFit/>
          </a:bodyPr>
          <a:lstStyle/>
          <a:p>
            <a:pPr algn="ctr"/>
            <a:r>
              <a:rPr lang="en-US" sz="6600" dirty="0">
                <a:solidFill>
                  <a:schemeClr val="bg1"/>
                </a:solidFill>
                <a:effectLst>
                  <a:outerShdw blurRad="38100" dist="38100" dir="2700000" algn="tl">
                    <a:srgbClr val="000000">
                      <a:alpha val="43137"/>
                    </a:srgbClr>
                  </a:outerShdw>
                </a:effectLst>
              </a:rPr>
              <a:t>NEXT WEEK</a:t>
            </a:r>
          </a:p>
        </p:txBody>
      </p:sp>
      <p:pic>
        <p:nvPicPr>
          <p:cNvPr id="13" name="Picture 12">
            <a:extLst>
              <a:ext uri="{FF2B5EF4-FFF2-40B4-BE49-F238E27FC236}">
                <a16:creationId xmlns:a16="http://schemas.microsoft.com/office/drawing/2014/main" id="{E986A6A4-427D-4388-A816-0A3F01B7CAE4}"/>
              </a:ext>
            </a:extLst>
          </p:cNvPr>
          <p:cNvPicPr>
            <a:picLocks noChangeAspect="1"/>
          </p:cNvPicPr>
          <p:nvPr/>
        </p:nvPicPr>
        <p:blipFill>
          <a:blip r:embed="rId3"/>
          <a:stretch>
            <a:fillRect/>
          </a:stretch>
        </p:blipFill>
        <p:spPr>
          <a:xfrm>
            <a:off x="154580" y="1823577"/>
            <a:ext cx="6544677" cy="4356885"/>
          </a:xfrm>
          <a:prstGeom prst="rect">
            <a:avLst/>
          </a:prstGeom>
        </p:spPr>
      </p:pic>
      <p:sp>
        <p:nvSpPr>
          <p:cNvPr id="14" name="Oval 13">
            <a:extLst>
              <a:ext uri="{FF2B5EF4-FFF2-40B4-BE49-F238E27FC236}">
                <a16:creationId xmlns:a16="http://schemas.microsoft.com/office/drawing/2014/main" id="{5C6DAFBD-D668-4295-8516-1E5541A7F803}"/>
              </a:ext>
            </a:extLst>
          </p:cNvPr>
          <p:cNvSpPr/>
          <p:nvPr/>
        </p:nvSpPr>
        <p:spPr>
          <a:xfrm>
            <a:off x="6830458" y="1806766"/>
            <a:ext cx="4836405" cy="4153359"/>
          </a:xfrm>
          <a:prstGeom prst="ellipse">
            <a:avLst/>
          </a:prstGeom>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i="1" dirty="0">
                <a:effectLst>
                  <a:outerShdw blurRad="38100" dist="38100" dir="2700000" algn="tl">
                    <a:srgbClr val="000000">
                      <a:alpha val="43137"/>
                    </a:srgbClr>
                  </a:outerShdw>
                </a:effectLst>
              </a:rPr>
              <a:t>Browse through</a:t>
            </a:r>
          </a:p>
          <a:p>
            <a:pPr algn="ctr"/>
            <a:r>
              <a:rPr lang="en-US" sz="4000" b="1" dirty="0">
                <a:effectLst>
                  <a:outerShdw blurRad="38100" dist="38100" dir="2700000" algn="tl">
                    <a:srgbClr val="000000">
                      <a:alpha val="43137"/>
                    </a:srgbClr>
                  </a:outerShdw>
                </a:effectLst>
              </a:rPr>
              <a:t>Acts, Romans,     1, 2 Corinthians</a:t>
            </a:r>
          </a:p>
        </p:txBody>
      </p:sp>
    </p:spTree>
    <p:extLst>
      <p:ext uri="{BB962C8B-B14F-4D97-AF65-F5344CB8AC3E}">
        <p14:creationId xmlns:p14="http://schemas.microsoft.com/office/powerpoint/2010/main" val="261982777"/>
      </p:ext>
    </p:extLst>
  </p:cSld>
  <p:clrMapOvr>
    <a:masterClrMapping/>
  </p:clrMapOvr>
  <mc:AlternateContent xmlns:mc="http://schemas.openxmlformats.org/markup-compatibility/2006" xmlns:p14="http://schemas.microsoft.com/office/powerpoint/2010/main">
    <mc:Choice Requires="p14">
      <p:transition spd="slow" p14:dur="15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250"/>
                                  </p:stCondLst>
                                  <p:childTnLst>
                                    <p:set>
                                      <p:cBhvr>
                                        <p:cTn id="6" dur="1" fill="hold">
                                          <p:stCondLst>
                                            <p:cond delay="0"/>
                                          </p:stCondLst>
                                        </p:cTn>
                                        <p:tgtEl>
                                          <p:spTgt spid="14"/>
                                        </p:tgtEl>
                                        <p:attrNameLst>
                                          <p:attrName>style.visibility</p:attrName>
                                        </p:attrNameLst>
                                      </p:cBhvr>
                                      <p:to>
                                        <p:strVal val="visible"/>
                                      </p:to>
                                    </p:set>
                                    <p:anim calcmode="lin" valueType="num">
                                      <p:cBhvr>
                                        <p:cTn id="7" dur="1000" fill="hold"/>
                                        <p:tgtEl>
                                          <p:spTgt spid="14"/>
                                        </p:tgtEl>
                                        <p:attrNameLst>
                                          <p:attrName>ppt_w</p:attrName>
                                        </p:attrNameLst>
                                      </p:cBhvr>
                                      <p:tavLst>
                                        <p:tav tm="0">
                                          <p:val>
                                            <p:fltVal val="0"/>
                                          </p:val>
                                        </p:tav>
                                        <p:tav tm="100000">
                                          <p:val>
                                            <p:strVal val="#ppt_w"/>
                                          </p:val>
                                        </p:tav>
                                      </p:tavLst>
                                    </p:anim>
                                    <p:anim calcmode="lin" valueType="num">
                                      <p:cBhvr>
                                        <p:cTn id="8" dur="1000" fill="hold"/>
                                        <p:tgtEl>
                                          <p:spTgt spid="14"/>
                                        </p:tgtEl>
                                        <p:attrNameLst>
                                          <p:attrName>ppt_h</p:attrName>
                                        </p:attrNameLst>
                                      </p:cBhvr>
                                      <p:tavLst>
                                        <p:tav tm="0">
                                          <p:val>
                                            <p:fltVal val="0"/>
                                          </p:val>
                                        </p:tav>
                                        <p:tav tm="100000">
                                          <p:val>
                                            <p:strVal val="#ppt_h"/>
                                          </p:val>
                                        </p:tav>
                                      </p:tavLst>
                                    </p:anim>
                                    <p:animEffect transition="in" filter="fade">
                                      <p:cBhvr>
                                        <p:cTn id="9"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gradFill>
          <a:gsLst>
            <a:gs pos="0">
              <a:schemeClr val="accent5">
                <a:lumMod val="0"/>
                <a:lumOff val="100000"/>
              </a:schemeClr>
            </a:gs>
            <a:gs pos="35000">
              <a:schemeClr val="accent5">
                <a:lumMod val="0"/>
                <a:lumOff val="100000"/>
              </a:schemeClr>
            </a:gs>
            <a:gs pos="100000">
              <a:schemeClr val="accent5">
                <a:lumMod val="100000"/>
              </a:schemeClr>
            </a:gs>
          </a:gsLst>
          <a:path path="circle">
            <a:fillToRect l="50000" t="-80000" r="50000" b="180000"/>
          </a:path>
        </a:gra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F2D20B9-696B-4B1F-827F-96799E254862}"/>
              </a:ext>
            </a:extLst>
          </p:cNvPr>
          <p:cNvPicPr>
            <a:picLocks noChangeAspect="1"/>
          </p:cNvPicPr>
          <p:nvPr/>
        </p:nvPicPr>
        <p:blipFill>
          <a:blip r:embed="rId3"/>
          <a:stretch>
            <a:fillRect/>
          </a:stretch>
        </p:blipFill>
        <p:spPr>
          <a:xfrm>
            <a:off x="314960" y="878840"/>
            <a:ext cx="11278064" cy="4790440"/>
          </a:xfrm>
          <a:prstGeom prst="rect">
            <a:avLst/>
          </a:prstGeom>
        </p:spPr>
      </p:pic>
    </p:spTree>
    <p:extLst>
      <p:ext uri="{BB962C8B-B14F-4D97-AF65-F5344CB8AC3E}">
        <p14:creationId xmlns:p14="http://schemas.microsoft.com/office/powerpoint/2010/main" val="158363397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C3E01090-8037-45AB-B6BC-1983061B0DEF}"/>
              </a:ext>
            </a:extLst>
          </p:cNvPr>
          <p:cNvGrpSpPr/>
          <p:nvPr/>
        </p:nvGrpSpPr>
        <p:grpSpPr>
          <a:xfrm>
            <a:off x="3804450" y="787400"/>
            <a:ext cx="7168351" cy="5095533"/>
            <a:chOff x="2775856" y="875660"/>
            <a:chExt cx="5376263" cy="3821650"/>
          </a:xfrm>
        </p:grpSpPr>
        <p:sp>
          <p:nvSpPr>
            <p:cNvPr id="6" name="TextBox 5">
              <a:extLst>
                <a:ext uri="{FF2B5EF4-FFF2-40B4-BE49-F238E27FC236}">
                  <a16:creationId xmlns:a16="http://schemas.microsoft.com/office/drawing/2014/main" id="{B193AC60-4CB3-4D81-9439-48E8DB7CE7FD}"/>
                </a:ext>
              </a:extLst>
            </p:cNvPr>
            <p:cNvSpPr txBox="1"/>
            <p:nvPr/>
          </p:nvSpPr>
          <p:spPr>
            <a:xfrm>
              <a:off x="2775856" y="875660"/>
              <a:ext cx="5376263" cy="438581"/>
            </a:xfrm>
            <a:prstGeom prst="rect">
              <a:avLst/>
            </a:prstGeom>
            <a:solidFill>
              <a:srgbClr val="00B050"/>
            </a:solidFill>
            <a:ln w="28575">
              <a:noFill/>
            </a:ln>
          </p:spPr>
          <p:txBody>
            <a:bodyPr wrap="square" rtlCol="0">
              <a:spAutoFit/>
            </a:bodyPr>
            <a:lstStyle/>
            <a:p>
              <a:pPr algn="ctr" defTabSz="1219170" eaLnBrk="0" fontAlgn="base" hangingPunct="0">
                <a:spcBef>
                  <a:spcPct val="0"/>
                </a:spcBef>
                <a:spcAft>
                  <a:spcPct val="0"/>
                </a:spcAft>
              </a:pPr>
              <a:r>
                <a:rPr lang="en-US" sz="3200" dirty="0">
                  <a:solidFill>
                    <a:prstClr val="white"/>
                  </a:solidFill>
                  <a:effectLst>
                    <a:outerShdw blurRad="38100" dist="38100" dir="2700000" algn="tl">
                      <a:srgbClr val="000000">
                        <a:alpha val="43137"/>
                      </a:srgbClr>
                    </a:outerShdw>
                  </a:effectLst>
                  <a:latin typeface="Tahoma" pitchFamily="34" charset="0"/>
                </a:rPr>
                <a:t>Taylornotes.info/prime</a:t>
              </a:r>
            </a:p>
          </p:txBody>
        </p:sp>
        <p:pic>
          <p:nvPicPr>
            <p:cNvPr id="3" name="Picture 2">
              <a:extLst>
                <a:ext uri="{FF2B5EF4-FFF2-40B4-BE49-F238E27FC236}">
                  <a16:creationId xmlns:a16="http://schemas.microsoft.com/office/drawing/2014/main" id="{5A9F4F96-7929-4485-88A1-C747A688A9A5}"/>
                </a:ext>
              </a:extLst>
            </p:cNvPr>
            <p:cNvPicPr>
              <a:picLocks noChangeAspect="1"/>
            </p:cNvPicPr>
            <p:nvPr/>
          </p:nvPicPr>
          <p:blipFill rotWithShape="1">
            <a:blip r:embed="rId3"/>
            <a:srcRect l="24166" t="18889" r="25000" b="24815"/>
            <a:stretch/>
          </p:blipFill>
          <p:spPr>
            <a:xfrm>
              <a:off x="2782900" y="1352550"/>
              <a:ext cx="5369219" cy="3344760"/>
            </a:xfrm>
            <a:prstGeom prst="rect">
              <a:avLst/>
            </a:prstGeom>
            <a:ln>
              <a:noFill/>
            </a:ln>
            <a:effectLst>
              <a:outerShdw blurRad="292100" dist="139700" dir="2700000" algn="tl" rotWithShape="0">
                <a:srgbClr val="333333">
                  <a:alpha val="65000"/>
                </a:srgbClr>
              </a:outerShdw>
            </a:effectLst>
          </p:spPr>
        </p:pic>
      </p:grpSp>
      <p:pic>
        <p:nvPicPr>
          <p:cNvPr id="8" name="Picture 7">
            <a:extLst>
              <a:ext uri="{FF2B5EF4-FFF2-40B4-BE49-F238E27FC236}">
                <a16:creationId xmlns:a16="http://schemas.microsoft.com/office/drawing/2014/main" id="{83C93B55-D677-48E7-AAF6-16B777DF40FA}"/>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0" b="98750" l="1279" r="99302"/>
                    </a14:imgEffect>
                  </a14:imgLayer>
                </a14:imgProps>
              </a:ext>
            </a:extLst>
          </a:blip>
          <a:stretch>
            <a:fillRect/>
          </a:stretch>
        </p:blipFill>
        <p:spPr>
          <a:xfrm flipH="1">
            <a:off x="1219199" y="3118079"/>
            <a:ext cx="3351068" cy="3429000"/>
          </a:xfrm>
          <a:prstGeom prst="rect">
            <a:avLst/>
          </a:prstGeom>
        </p:spPr>
      </p:pic>
    </p:spTree>
    <p:extLst>
      <p:ext uri="{BB962C8B-B14F-4D97-AF65-F5344CB8AC3E}">
        <p14:creationId xmlns:p14="http://schemas.microsoft.com/office/powerpoint/2010/main" val="506205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102E9D3-4873-4B18-A47C-C79B13FA4578}"/>
              </a:ext>
            </a:extLst>
          </p:cNvPr>
          <p:cNvSpPr/>
          <p:nvPr/>
        </p:nvSpPr>
        <p:spPr>
          <a:xfrm>
            <a:off x="0" y="0"/>
            <a:ext cx="12192000" cy="68580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108222F5-FC4C-4ACD-9C1E-F513A2A204FE}"/>
              </a:ext>
            </a:extLst>
          </p:cNvPr>
          <p:cNvSpPr txBox="1"/>
          <p:nvPr/>
        </p:nvSpPr>
        <p:spPr>
          <a:xfrm>
            <a:off x="614734" y="728977"/>
            <a:ext cx="11206372" cy="769441"/>
          </a:xfrm>
          <a:prstGeom prst="rect">
            <a:avLst/>
          </a:prstGeom>
          <a:noFill/>
        </p:spPr>
        <p:txBody>
          <a:bodyPr wrap="square" rtlCol="0">
            <a:spAutoFit/>
          </a:bodyPr>
          <a:lstStyle/>
          <a:p>
            <a:pPr algn="ctr"/>
            <a:r>
              <a:rPr lang="en-US" sz="4400" b="1" dirty="0">
                <a:latin typeface="HGMaruGothicMPRO" panose="020F0400000000000000" pitchFamily="34" charset="-128"/>
                <a:ea typeface="HGMaruGothicMPRO" panose="020F0400000000000000" pitchFamily="34" charset="-128"/>
              </a:rPr>
              <a:t>NEW TESTAMENT SURVEY</a:t>
            </a:r>
          </a:p>
        </p:txBody>
      </p:sp>
      <p:sp>
        <p:nvSpPr>
          <p:cNvPr id="7" name="TextBox 6">
            <a:extLst>
              <a:ext uri="{FF2B5EF4-FFF2-40B4-BE49-F238E27FC236}">
                <a16:creationId xmlns:a16="http://schemas.microsoft.com/office/drawing/2014/main" id="{32ADF34E-0E03-4E6F-AE32-4E260337F717}"/>
              </a:ext>
            </a:extLst>
          </p:cNvPr>
          <p:cNvSpPr txBox="1"/>
          <p:nvPr/>
        </p:nvSpPr>
        <p:spPr>
          <a:xfrm>
            <a:off x="1292914" y="1825885"/>
            <a:ext cx="9850012" cy="1107996"/>
          </a:xfrm>
          <a:prstGeom prst="rect">
            <a:avLst/>
          </a:prstGeom>
          <a:noFill/>
        </p:spPr>
        <p:txBody>
          <a:bodyPr wrap="square" rtlCol="0">
            <a:spAutoFit/>
          </a:bodyPr>
          <a:lstStyle/>
          <a:p>
            <a:pPr algn="ctr"/>
            <a:r>
              <a:rPr lang="en-US" sz="6600" b="1" i="1" dirty="0">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The Four Gospels</a:t>
            </a:r>
          </a:p>
        </p:txBody>
      </p:sp>
      <p:pic>
        <p:nvPicPr>
          <p:cNvPr id="3" name="Picture 2">
            <a:extLst>
              <a:ext uri="{FF2B5EF4-FFF2-40B4-BE49-F238E27FC236}">
                <a16:creationId xmlns:a16="http://schemas.microsoft.com/office/drawing/2014/main" id="{FBE8535B-72F3-4223-BB0D-6F75B7058BC3}"/>
              </a:ext>
            </a:extLst>
          </p:cNvPr>
          <p:cNvPicPr>
            <a:picLocks noChangeAspect="1"/>
          </p:cNvPicPr>
          <p:nvPr/>
        </p:nvPicPr>
        <p:blipFill>
          <a:blip r:embed="rId3"/>
          <a:stretch>
            <a:fillRect/>
          </a:stretch>
        </p:blipFill>
        <p:spPr>
          <a:xfrm>
            <a:off x="261978" y="170091"/>
            <a:ext cx="1763274" cy="1528669"/>
          </a:xfrm>
          <a:prstGeom prst="rect">
            <a:avLst/>
          </a:prstGeom>
        </p:spPr>
      </p:pic>
      <p:pic>
        <p:nvPicPr>
          <p:cNvPr id="1026" name="Picture 2" descr="On-Line &amp; Foreign Language Bible Resources — King of Kings Lutheran Church">
            <a:extLst>
              <a:ext uri="{FF2B5EF4-FFF2-40B4-BE49-F238E27FC236}">
                <a16:creationId xmlns:a16="http://schemas.microsoft.com/office/drawing/2014/main" id="{25426442-9314-4F72-97D9-DFBBB62FFB5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1978" y="2933881"/>
            <a:ext cx="11704320" cy="415137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516228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show="0">
  <p:cSld>
    <p:bg>
      <p:bgP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effectLst/>
      </p:bgPr>
    </p:bg>
    <p:spTree>
      <p:nvGrpSpPr>
        <p:cNvPr id="1" name=""/>
        <p:cNvGrpSpPr/>
        <p:nvPr/>
      </p:nvGrpSpPr>
      <p:grpSpPr>
        <a:xfrm>
          <a:off x="0" y="0"/>
          <a:ext cx="0" cy="0"/>
          <a:chOff x="0" y="0"/>
          <a:chExt cx="0" cy="0"/>
        </a:xfrm>
      </p:grpSpPr>
      <p:pic>
        <p:nvPicPr>
          <p:cNvPr id="1026" name="Picture 2" descr="Finger pushing space bar button on laptop keyboard | Premium Photo">
            <a:extLst>
              <a:ext uri="{FF2B5EF4-FFF2-40B4-BE49-F238E27FC236}">
                <a16:creationId xmlns:a16="http://schemas.microsoft.com/office/drawing/2014/main" id="{9C7E25A3-CA83-4D27-8F14-822B71244DF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97600" y="1295400"/>
            <a:ext cx="5791200" cy="385771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56689AFA-9D98-4A7C-A985-8B44045DE14D}"/>
              </a:ext>
            </a:extLst>
          </p:cNvPr>
          <p:cNvSpPr txBox="1"/>
          <p:nvPr/>
        </p:nvSpPr>
        <p:spPr>
          <a:xfrm>
            <a:off x="6096000" y="5156200"/>
            <a:ext cx="5384800" cy="1159228"/>
          </a:xfrm>
          <a:prstGeom prst="rect">
            <a:avLst/>
          </a:prstGeom>
          <a:noFill/>
        </p:spPr>
        <p:txBody>
          <a:bodyPr wrap="square" rtlCol="0">
            <a:spAutoFit/>
          </a:bodyPr>
          <a:lstStyle/>
          <a:p>
            <a:pPr algn="r"/>
            <a:r>
              <a:rPr lang="en-US" sz="3200" dirty="0"/>
              <a:t>to speak, press and hold the </a:t>
            </a:r>
            <a:r>
              <a:rPr lang="en-US" sz="3733" b="1" dirty="0"/>
              <a:t>space bar</a:t>
            </a:r>
            <a:r>
              <a:rPr lang="en-US" sz="3733" dirty="0"/>
              <a:t>.</a:t>
            </a:r>
            <a:endParaRPr lang="en-US" sz="3200" dirty="0"/>
          </a:p>
        </p:txBody>
      </p:sp>
      <p:grpSp>
        <p:nvGrpSpPr>
          <p:cNvPr id="4" name="Group 3">
            <a:extLst>
              <a:ext uri="{FF2B5EF4-FFF2-40B4-BE49-F238E27FC236}">
                <a16:creationId xmlns:a16="http://schemas.microsoft.com/office/drawing/2014/main" id="{00DC4BC7-0A0C-44EF-81DB-6586CD58AF1C}"/>
              </a:ext>
            </a:extLst>
          </p:cNvPr>
          <p:cNvGrpSpPr/>
          <p:nvPr/>
        </p:nvGrpSpPr>
        <p:grpSpPr>
          <a:xfrm>
            <a:off x="609600" y="-29464"/>
            <a:ext cx="4673600" cy="6100064"/>
            <a:chOff x="2647950" y="0"/>
            <a:chExt cx="3846910" cy="5143500"/>
          </a:xfrm>
        </p:grpSpPr>
        <p:pic>
          <p:nvPicPr>
            <p:cNvPr id="5" name="Picture 2" descr="Clip.Cookdiary.net - Sign Clipart man 6 - 1795 X 2400 for Android ...">
              <a:extLst>
                <a:ext uri="{FF2B5EF4-FFF2-40B4-BE49-F238E27FC236}">
                  <a16:creationId xmlns:a16="http://schemas.microsoft.com/office/drawing/2014/main" id="{8878EE72-BD3B-4991-8516-CF1EEC98604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47950" y="0"/>
              <a:ext cx="3846910" cy="51435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A8448478-90F1-46AD-83C9-E9F6A44396DC}"/>
                </a:ext>
              </a:extLst>
            </p:cNvPr>
            <p:cNvSpPr txBox="1"/>
            <p:nvPr/>
          </p:nvSpPr>
          <p:spPr>
            <a:xfrm>
              <a:off x="3287486" y="1447801"/>
              <a:ext cx="2688771" cy="1116070"/>
            </a:xfrm>
            <a:prstGeom prst="rect">
              <a:avLst/>
            </a:prstGeom>
            <a:noFill/>
          </p:spPr>
          <p:txBody>
            <a:bodyPr wrap="square" rtlCol="0">
              <a:spAutoFit/>
            </a:bodyPr>
            <a:lstStyle/>
            <a:p>
              <a:r>
                <a:rPr lang="en-US" sz="2667" dirty="0"/>
                <a:t>Please mute your mic until you are ready to speak. Thanks</a:t>
              </a:r>
            </a:p>
          </p:txBody>
        </p:sp>
      </p:grpSp>
    </p:spTree>
    <p:extLst>
      <p:ext uri="{BB962C8B-B14F-4D97-AF65-F5344CB8AC3E}">
        <p14:creationId xmlns:p14="http://schemas.microsoft.com/office/powerpoint/2010/main" val="2579926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show="0">
  <p:cSld>
    <p:bg>
      <p:bgPr>
        <a:gradFill>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F4CAB00-2617-4D3C-8BE9-E6C0AEE86452}"/>
              </a:ext>
            </a:extLst>
          </p:cNvPr>
          <p:cNvPicPr>
            <a:picLocks noChangeAspect="1"/>
          </p:cNvPicPr>
          <p:nvPr/>
        </p:nvPicPr>
        <p:blipFill rotWithShape="1">
          <a:blip r:embed="rId3"/>
          <a:srcRect t="6902"/>
          <a:stretch/>
        </p:blipFill>
        <p:spPr>
          <a:xfrm>
            <a:off x="406400" y="1600200"/>
            <a:ext cx="8839200" cy="4862643"/>
          </a:xfrm>
          <a:prstGeom prst="rect">
            <a:avLst/>
          </a:prstGeom>
        </p:spPr>
      </p:pic>
      <p:sp>
        <p:nvSpPr>
          <p:cNvPr id="4" name="Title 3">
            <a:extLst>
              <a:ext uri="{FF2B5EF4-FFF2-40B4-BE49-F238E27FC236}">
                <a16:creationId xmlns:a16="http://schemas.microsoft.com/office/drawing/2014/main" id="{562C0F80-D0C0-43A6-9BE4-B2AF41093BE1}"/>
              </a:ext>
            </a:extLst>
          </p:cNvPr>
          <p:cNvSpPr>
            <a:spLocks noGrp="1"/>
          </p:cNvSpPr>
          <p:nvPr>
            <p:ph type="title"/>
          </p:nvPr>
        </p:nvSpPr>
        <p:spPr/>
        <p:txBody>
          <a:bodyPr/>
          <a:lstStyle/>
          <a:p>
            <a:r>
              <a:rPr lang="en-US" dirty="0">
                <a:solidFill>
                  <a:schemeClr val="tx1"/>
                </a:solidFill>
              </a:rPr>
              <a:t>Please sign in each week</a:t>
            </a:r>
          </a:p>
        </p:txBody>
      </p:sp>
      <p:sp>
        <p:nvSpPr>
          <p:cNvPr id="5" name="TextBox 4">
            <a:extLst>
              <a:ext uri="{FF2B5EF4-FFF2-40B4-BE49-F238E27FC236}">
                <a16:creationId xmlns:a16="http://schemas.microsoft.com/office/drawing/2014/main" id="{9FE0E55D-7CD3-4367-8108-F6C0A5FBF2C1}"/>
              </a:ext>
            </a:extLst>
          </p:cNvPr>
          <p:cNvSpPr txBox="1"/>
          <p:nvPr/>
        </p:nvSpPr>
        <p:spPr>
          <a:xfrm>
            <a:off x="9245600" y="685800"/>
            <a:ext cx="2438400" cy="379656"/>
          </a:xfrm>
          <a:prstGeom prst="rect">
            <a:avLst/>
          </a:prstGeom>
          <a:noFill/>
        </p:spPr>
        <p:txBody>
          <a:bodyPr wrap="square" rtlCol="0">
            <a:spAutoFit/>
          </a:bodyPr>
          <a:lstStyle/>
          <a:p>
            <a:pPr algn="ctr"/>
            <a:r>
              <a:rPr lang="en-US" sz="1867" dirty="0">
                <a:latin typeface="Times New Roman" panose="02020603050405020304" pitchFamily="18" charset="0"/>
                <a:cs typeface="Times New Roman" panose="02020603050405020304" pitchFamily="18" charset="0"/>
              </a:rPr>
              <a:t>CHAT BOX</a:t>
            </a:r>
          </a:p>
        </p:txBody>
      </p:sp>
      <p:sp>
        <p:nvSpPr>
          <p:cNvPr id="6" name="Rectangle 5">
            <a:extLst>
              <a:ext uri="{FF2B5EF4-FFF2-40B4-BE49-F238E27FC236}">
                <a16:creationId xmlns:a16="http://schemas.microsoft.com/office/drawing/2014/main" id="{8986CC95-E8BC-492F-90E7-D397541C4AD3}"/>
              </a:ext>
            </a:extLst>
          </p:cNvPr>
          <p:cNvSpPr/>
          <p:nvPr/>
        </p:nvSpPr>
        <p:spPr>
          <a:xfrm>
            <a:off x="9347200" y="1092200"/>
            <a:ext cx="2540000" cy="5384800"/>
          </a:xfrm>
          <a:prstGeom prst="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tIns="243840" rtlCol="0" anchor="t"/>
          <a:lstStyle/>
          <a:p>
            <a:pPr algn="ctr"/>
            <a:r>
              <a:rPr lang="en-US" sz="1867" dirty="0">
                <a:solidFill>
                  <a:schemeClr val="tx1"/>
                </a:solidFill>
              </a:rPr>
              <a:t>George Thompson</a:t>
            </a:r>
          </a:p>
          <a:p>
            <a:pPr algn="ctr"/>
            <a:r>
              <a:rPr lang="en-US" sz="1867" dirty="0">
                <a:solidFill>
                  <a:schemeClr val="tx1"/>
                </a:solidFill>
              </a:rPr>
              <a:t>Betty White</a:t>
            </a:r>
          </a:p>
          <a:p>
            <a:pPr algn="ctr"/>
            <a:r>
              <a:rPr lang="en-US" sz="1867" dirty="0">
                <a:solidFill>
                  <a:schemeClr val="tx1"/>
                </a:solidFill>
              </a:rPr>
              <a:t>Warren </a:t>
            </a:r>
            <a:r>
              <a:rPr lang="en-US" sz="1867" dirty="0" err="1">
                <a:solidFill>
                  <a:schemeClr val="tx1"/>
                </a:solidFill>
              </a:rPr>
              <a:t>Willsby</a:t>
            </a:r>
            <a:endParaRPr lang="en-US" sz="1867" dirty="0">
              <a:solidFill>
                <a:schemeClr val="tx1"/>
              </a:solidFill>
            </a:endParaRPr>
          </a:p>
          <a:p>
            <a:pPr algn="ctr"/>
            <a:r>
              <a:rPr lang="en-US" sz="1867" dirty="0">
                <a:solidFill>
                  <a:schemeClr val="tx1"/>
                </a:solidFill>
              </a:rPr>
              <a:t>Ed Asner</a:t>
            </a:r>
          </a:p>
          <a:p>
            <a:pPr algn="ctr"/>
            <a:r>
              <a:rPr lang="en-US" sz="1867" dirty="0">
                <a:solidFill>
                  <a:schemeClr val="tx1"/>
                </a:solidFill>
              </a:rPr>
              <a:t>Sue Thompson</a:t>
            </a:r>
          </a:p>
          <a:p>
            <a:pPr algn="ctr"/>
            <a:r>
              <a:rPr lang="en-US" sz="1867" dirty="0">
                <a:solidFill>
                  <a:schemeClr val="tx1"/>
                </a:solidFill>
              </a:rPr>
              <a:t>Don Schultz</a:t>
            </a:r>
          </a:p>
        </p:txBody>
      </p:sp>
      <p:sp>
        <p:nvSpPr>
          <p:cNvPr id="2" name="Rectangle 1">
            <a:extLst>
              <a:ext uri="{FF2B5EF4-FFF2-40B4-BE49-F238E27FC236}">
                <a16:creationId xmlns:a16="http://schemas.microsoft.com/office/drawing/2014/main" id="{981D516E-A941-484E-B36C-2A5F0D84AB19}"/>
              </a:ext>
            </a:extLst>
          </p:cNvPr>
          <p:cNvSpPr/>
          <p:nvPr/>
        </p:nvSpPr>
        <p:spPr>
          <a:xfrm>
            <a:off x="406400" y="1600200"/>
            <a:ext cx="8839200" cy="4267200"/>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7" name="Speech Bubble: Rectangle 6">
            <a:extLst>
              <a:ext uri="{FF2B5EF4-FFF2-40B4-BE49-F238E27FC236}">
                <a16:creationId xmlns:a16="http://schemas.microsoft.com/office/drawing/2014/main" id="{02EF4D01-3B1D-405A-AC5E-9A24CA593B62}"/>
              </a:ext>
            </a:extLst>
          </p:cNvPr>
          <p:cNvSpPr/>
          <p:nvPr/>
        </p:nvSpPr>
        <p:spPr>
          <a:xfrm>
            <a:off x="4876800" y="2717800"/>
            <a:ext cx="2844800" cy="1524000"/>
          </a:xfrm>
          <a:prstGeom prst="wedgeRectCallout">
            <a:avLst>
              <a:gd name="adj1" fmla="val -1121"/>
              <a:gd name="adj2" fmla="val 15850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i="1" dirty="0">
                <a:solidFill>
                  <a:schemeClr val="tx1"/>
                </a:solidFill>
              </a:rPr>
              <a:t>Please type in your name each week</a:t>
            </a:r>
          </a:p>
        </p:txBody>
      </p:sp>
    </p:spTree>
    <p:extLst>
      <p:ext uri="{BB962C8B-B14F-4D97-AF65-F5344CB8AC3E}">
        <p14:creationId xmlns:p14="http://schemas.microsoft.com/office/powerpoint/2010/main" val="23444109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show="0">
  <p:cSld>
    <p:bg>
      <p:bgPr>
        <a:gradFill>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A373C0D-A32F-489F-A75C-BA02475325F6}"/>
              </a:ext>
            </a:extLst>
          </p:cNvPr>
          <p:cNvPicPr>
            <a:picLocks noChangeAspect="1"/>
          </p:cNvPicPr>
          <p:nvPr/>
        </p:nvPicPr>
        <p:blipFill rotWithShape="1">
          <a:blip r:embed="rId3"/>
          <a:srcRect l="23200" t="17245" r="23800" b="32267"/>
          <a:stretch/>
        </p:blipFill>
        <p:spPr>
          <a:xfrm>
            <a:off x="3251200" y="279400"/>
            <a:ext cx="8342648" cy="4470400"/>
          </a:xfrm>
          <a:prstGeom prst="rect">
            <a:avLst/>
          </a:prstGeom>
        </p:spPr>
      </p:pic>
      <p:sp>
        <p:nvSpPr>
          <p:cNvPr id="6" name="TextBox 5">
            <a:extLst>
              <a:ext uri="{FF2B5EF4-FFF2-40B4-BE49-F238E27FC236}">
                <a16:creationId xmlns:a16="http://schemas.microsoft.com/office/drawing/2014/main" id="{B193AC60-4CB3-4D81-9439-48E8DB7CE7FD}"/>
              </a:ext>
            </a:extLst>
          </p:cNvPr>
          <p:cNvSpPr txBox="1"/>
          <p:nvPr/>
        </p:nvSpPr>
        <p:spPr>
          <a:xfrm>
            <a:off x="3759200" y="4851401"/>
            <a:ext cx="6705600" cy="584775"/>
          </a:xfrm>
          <a:prstGeom prst="rect">
            <a:avLst/>
          </a:prstGeom>
          <a:noFill/>
        </p:spPr>
        <p:txBody>
          <a:bodyPr wrap="square" rtlCol="0">
            <a:spAutoFit/>
          </a:bodyPr>
          <a:lstStyle/>
          <a:p>
            <a:pPr algn="ctr"/>
            <a:r>
              <a:rPr lang="en-US" sz="3200" dirty="0"/>
              <a:t>Taylornotes.info/</a:t>
            </a:r>
            <a:r>
              <a:rPr lang="en-US" sz="3200" dirty="0" err="1"/>
              <a:t>abt</a:t>
            </a:r>
            <a:endParaRPr lang="en-US" sz="3200" dirty="0"/>
          </a:p>
        </p:txBody>
      </p:sp>
      <p:pic>
        <p:nvPicPr>
          <p:cNvPr id="8" name="Picture 7">
            <a:extLst>
              <a:ext uri="{FF2B5EF4-FFF2-40B4-BE49-F238E27FC236}">
                <a16:creationId xmlns:a16="http://schemas.microsoft.com/office/drawing/2014/main" id="{83C93B55-D677-48E7-AAF6-16B777DF40FA}"/>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0" b="98750" l="1279" r="99302"/>
                    </a14:imgEffect>
                  </a14:imgLayer>
                </a14:imgProps>
              </a:ext>
            </a:extLst>
          </a:blip>
          <a:stretch>
            <a:fillRect/>
          </a:stretch>
        </p:blipFill>
        <p:spPr>
          <a:xfrm flipH="1">
            <a:off x="711201" y="3327400"/>
            <a:ext cx="3351068" cy="3429000"/>
          </a:xfrm>
          <a:prstGeom prst="rect">
            <a:avLst/>
          </a:prstGeom>
        </p:spPr>
      </p:pic>
    </p:spTree>
    <p:extLst>
      <p:ext uri="{BB962C8B-B14F-4D97-AF65-F5344CB8AC3E}">
        <p14:creationId xmlns:p14="http://schemas.microsoft.com/office/powerpoint/2010/main" val="586070108"/>
      </p:ext>
    </p:extLst>
  </p:cSld>
  <p:clrMapOvr>
    <a:masterClrMapping/>
  </p:clrMapOvr>
  <p:transition spd="slow">
    <p:randomBar dir="vert"/>
  </p:transition>
</p:sld>
</file>

<file path=ppt/slides/slide9.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0"/>
                <a:lumOff val="100000"/>
              </a:schemeClr>
            </a:gs>
            <a:gs pos="53000">
              <a:schemeClr val="accent6">
                <a:lumMod val="0"/>
                <a:lumOff val="100000"/>
              </a:schemeClr>
            </a:gs>
            <a:gs pos="100000">
              <a:srgbClr val="33CCFF"/>
            </a:gs>
          </a:gsLst>
          <a:path path="circle">
            <a:fillToRect l="50000" t="-80000" r="50000" b="180000"/>
          </a:path>
          <a:tileRect/>
        </a:grad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0D857333-0120-4564-92C7-A31EBD4453CD}"/>
              </a:ext>
            </a:extLst>
          </p:cNvPr>
          <p:cNvGrpSpPr/>
          <p:nvPr/>
        </p:nvGrpSpPr>
        <p:grpSpPr>
          <a:xfrm>
            <a:off x="2161754" y="2907535"/>
            <a:ext cx="7599680" cy="2844800"/>
            <a:chOff x="1447800" y="2114550"/>
            <a:chExt cx="5699760" cy="2133600"/>
          </a:xfrm>
        </p:grpSpPr>
        <p:sp>
          <p:nvSpPr>
            <p:cNvPr id="4" name="Rectangle: Rounded Corners 3">
              <a:extLst>
                <a:ext uri="{FF2B5EF4-FFF2-40B4-BE49-F238E27FC236}">
                  <a16:creationId xmlns:a16="http://schemas.microsoft.com/office/drawing/2014/main" id="{49878164-AC8D-4307-A67E-E3588EC12395}"/>
                </a:ext>
              </a:extLst>
            </p:cNvPr>
            <p:cNvSpPr/>
            <p:nvPr/>
          </p:nvSpPr>
          <p:spPr>
            <a:xfrm>
              <a:off x="1447800" y="2952750"/>
              <a:ext cx="1737360" cy="1295400"/>
            </a:xfrm>
            <a:prstGeom prst="roundRect">
              <a:avLst/>
            </a:prstGeom>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733" dirty="0">
                  <a:effectLst>
                    <a:outerShdw blurRad="38100" dist="38100" dir="2700000" algn="tl">
                      <a:srgbClr val="000000">
                        <a:alpha val="43137"/>
                      </a:srgbClr>
                    </a:outerShdw>
                  </a:effectLst>
                </a:rPr>
                <a:t>Micro</a:t>
              </a:r>
            </a:p>
          </p:txBody>
        </p:sp>
        <p:sp>
          <p:nvSpPr>
            <p:cNvPr id="5" name="Rectangle: Rounded Corners 4">
              <a:extLst>
                <a:ext uri="{FF2B5EF4-FFF2-40B4-BE49-F238E27FC236}">
                  <a16:creationId xmlns:a16="http://schemas.microsoft.com/office/drawing/2014/main" id="{54C24140-B22E-4E52-A2EB-F63A22C76DE4}"/>
                </a:ext>
              </a:extLst>
            </p:cNvPr>
            <p:cNvSpPr/>
            <p:nvPr/>
          </p:nvSpPr>
          <p:spPr>
            <a:xfrm>
              <a:off x="3429000" y="2952750"/>
              <a:ext cx="1737360" cy="1295400"/>
            </a:xfrm>
            <a:prstGeom prst="roundRect">
              <a:avLst/>
            </a:prstGeom>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733" dirty="0">
                  <a:effectLst>
                    <a:outerShdw blurRad="38100" dist="38100" dir="2700000" algn="tl">
                      <a:srgbClr val="000000">
                        <a:alpha val="43137"/>
                      </a:srgbClr>
                    </a:outerShdw>
                  </a:effectLst>
                </a:rPr>
                <a:t>Micro</a:t>
              </a:r>
            </a:p>
          </p:txBody>
        </p:sp>
        <p:sp>
          <p:nvSpPr>
            <p:cNvPr id="6" name="Rectangle: Rounded Corners 5">
              <a:extLst>
                <a:ext uri="{FF2B5EF4-FFF2-40B4-BE49-F238E27FC236}">
                  <a16:creationId xmlns:a16="http://schemas.microsoft.com/office/drawing/2014/main" id="{9A343CAD-8091-4923-A9D8-20C880703E1E}"/>
                </a:ext>
              </a:extLst>
            </p:cNvPr>
            <p:cNvSpPr/>
            <p:nvPr/>
          </p:nvSpPr>
          <p:spPr>
            <a:xfrm>
              <a:off x="5410200" y="2952750"/>
              <a:ext cx="1737360" cy="1295400"/>
            </a:xfrm>
            <a:prstGeom prst="roundRect">
              <a:avLst/>
            </a:prstGeom>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733" dirty="0">
                  <a:effectLst>
                    <a:outerShdw blurRad="38100" dist="38100" dir="2700000" algn="tl">
                      <a:srgbClr val="000000">
                        <a:alpha val="43137"/>
                      </a:srgbClr>
                    </a:outerShdw>
                  </a:effectLst>
                </a:rPr>
                <a:t>Micro</a:t>
              </a:r>
            </a:p>
          </p:txBody>
        </p:sp>
        <p:sp>
          <p:nvSpPr>
            <p:cNvPr id="3" name="Arrow: Down 2">
              <a:extLst>
                <a:ext uri="{FF2B5EF4-FFF2-40B4-BE49-F238E27FC236}">
                  <a16:creationId xmlns:a16="http://schemas.microsoft.com/office/drawing/2014/main" id="{0F68CCE7-03E7-469E-9456-A71DFD91E43B}"/>
                </a:ext>
              </a:extLst>
            </p:cNvPr>
            <p:cNvSpPr/>
            <p:nvPr/>
          </p:nvSpPr>
          <p:spPr>
            <a:xfrm>
              <a:off x="2057400" y="2114550"/>
              <a:ext cx="609600" cy="838200"/>
            </a:xfrm>
            <a:prstGeom prst="downArrow">
              <a:avLst/>
            </a:prstGeom>
            <a:solidFill>
              <a:srgbClr val="FFFF00"/>
            </a:solidFill>
            <a:ln>
              <a:solidFill>
                <a:schemeClr val="bg1">
                  <a:lumMod val="65000"/>
                </a:schemeClr>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 name="Arrow: Down 7">
              <a:extLst>
                <a:ext uri="{FF2B5EF4-FFF2-40B4-BE49-F238E27FC236}">
                  <a16:creationId xmlns:a16="http://schemas.microsoft.com/office/drawing/2014/main" id="{B73A542A-1174-4C6C-A1BC-95595AF25CA9}"/>
                </a:ext>
              </a:extLst>
            </p:cNvPr>
            <p:cNvSpPr/>
            <p:nvPr/>
          </p:nvSpPr>
          <p:spPr>
            <a:xfrm>
              <a:off x="4038600" y="2114550"/>
              <a:ext cx="609600" cy="838200"/>
            </a:xfrm>
            <a:prstGeom prst="downArrow">
              <a:avLst/>
            </a:prstGeom>
            <a:solidFill>
              <a:srgbClr val="FFFF00"/>
            </a:solidFill>
            <a:ln>
              <a:solidFill>
                <a:schemeClr val="bg1">
                  <a:lumMod val="65000"/>
                </a:schemeClr>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 name="Arrow: Down 8">
              <a:extLst>
                <a:ext uri="{FF2B5EF4-FFF2-40B4-BE49-F238E27FC236}">
                  <a16:creationId xmlns:a16="http://schemas.microsoft.com/office/drawing/2014/main" id="{B7296A5D-3ECE-4826-B1A9-048FB9CD6A3C}"/>
                </a:ext>
              </a:extLst>
            </p:cNvPr>
            <p:cNvSpPr/>
            <p:nvPr/>
          </p:nvSpPr>
          <p:spPr>
            <a:xfrm>
              <a:off x="5943600" y="2114550"/>
              <a:ext cx="609600" cy="838200"/>
            </a:xfrm>
            <a:prstGeom prst="downArrow">
              <a:avLst/>
            </a:prstGeom>
            <a:solidFill>
              <a:srgbClr val="FFFF00"/>
            </a:solidFill>
            <a:ln>
              <a:solidFill>
                <a:schemeClr val="bg1">
                  <a:lumMod val="65000"/>
                </a:schemeClr>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sp>
        <p:nvSpPr>
          <p:cNvPr id="2" name="Rectangle: Rounded Corners 1">
            <a:extLst>
              <a:ext uri="{FF2B5EF4-FFF2-40B4-BE49-F238E27FC236}">
                <a16:creationId xmlns:a16="http://schemas.microsoft.com/office/drawing/2014/main" id="{AF90BD3F-51F7-480D-B773-DEF9267A9457}"/>
              </a:ext>
            </a:extLst>
          </p:cNvPr>
          <p:cNvSpPr/>
          <p:nvPr/>
        </p:nvSpPr>
        <p:spPr>
          <a:xfrm>
            <a:off x="2060154" y="570735"/>
            <a:ext cx="7823200" cy="2336800"/>
          </a:xfrm>
          <a:prstGeom prst="roundRect">
            <a:avLst/>
          </a:prstGeom>
          <a:ln>
            <a:solidFill>
              <a:schemeClr val="tx1"/>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400" dirty="0">
                <a:effectLst>
                  <a:outerShdw blurRad="38100" dist="38100" dir="2700000" algn="tl">
                    <a:srgbClr val="000000">
                      <a:alpha val="43137"/>
                    </a:srgbClr>
                  </a:outerShdw>
                </a:effectLst>
              </a:rPr>
              <a:t>MACRO</a:t>
            </a:r>
          </a:p>
        </p:txBody>
      </p:sp>
    </p:spTree>
    <p:extLst>
      <p:ext uri="{BB962C8B-B14F-4D97-AF65-F5344CB8AC3E}">
        <p14:creationId xmlns:p14="http://schemas.microsoft.com/office/powerpoint/2010/main" val="3531672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75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Integral">
  <a:themeElements>
    <a:clrScheme name="Integral">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B9F25"/>
      </a:hlink>
      <a:folHlink>
        <a:srgbClr val="B26B0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nte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solidFill>
          <a:schemeClr val="phClr">
            <a:tint val="95000"/>
            <a:shade val="85000"/>
            <a:satMod val="125000"/>
          </a:schemeClr>
        </a:solidFill>
        <a:blipFill rotWithShape="1">
          <a:blip xmlns:r="http://schemas.openxmlformats.org/officeDocument/2006/relationships" r:embed="rId1">
            <a:duotone>
              <a:schemeClr val="phClr">
                <a:tint val="95000"/>
                <a:shade val="74000"/>
                <a:satMod val="230000"/>
              </a:schemeClr>
              <a:schemeClr val="phClr">
                <a:tint val="92000"/>
                <a:shade val="69000"/>
                <a:satMod val="250000"/>
              </a:schemeClr>
            </a:duotone>
          </a:blip>
          <a:tile tx="0" ty="0" sx="40000" sy="40000" flip="none" algn="tl"/>
        </a:blipFill>
      </a:bgFillStyleLst>
    </a:fmtScheme>
  </a:themeElements>
  <a:objectDefaults/>
  <a:extraClrSchemeLst/>
  <a:extLst>
    <a:ext uri="{05A4C25C-085E-4340-85A3-A5531E510DB2}">
      <thm15:themeFamily xmlns:thm15="http://schemas.microsoft.com/office/thememl/2012/main" name="Integral" id="{3577F8C9-A904-41D8-97D2-FD898F53F20E}" vid="{682D6EBE-8D36-4FF2-9DB3-F3D8D7B6715D}"/>
    </a:ext>
  </a:extLst>
</a:theme>
</file>

<file path=ppt/theme/theme3.xml><?xml version="1.0" encoding="utf-8"?>
<a:theme xmlns:a="http://schemas.openxmlformats.org/drawingml/2006/main" name="1_Integral">
  <a:themeElements>
    <a:clrScheme name="Integral">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B9F25"/>
      </a:hlink>
      <a:folHlink>
        <a:srgbClr val="B26B0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nte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solidFill>
          <a:schemeClr val="phClr">
            <a:tint val="95000"/>
            <a:shade val="85000"/>
            <a:satMod val="125000"/>
          </a:schemeClr>
        </a:solidFill>
        <a:blipFill rotWithShape="1">
          <a:blip xmlns:r="http://schemas.openxmlformats.org/officeDocument/2006/relationships" r:embed="rId1">
            <a:duotone>
              <a:schemeClr val="phClr">
                <a:tint val="95000"/>
                <a:shade val="74000"/>
                <a:satMod val="230000"/>
              </a:schemeClr>
              <a:schemeClr val="phClr">
                <a:tint val="92000"/>
                <a:shade val="69000"/>
                <a:satMod val="250000"/>
              </a:schemeClr>
            </a:duotone>
          </a:blip>
          <a:tile tx="0" ty="0" sx="40000" sy="40000" flip="none" algn="tl"/>
        </a:blipFill>
      </a:bgFillStyleLst>
    </a:fmtScheme>
  </a:themeElements>
  <a:objectDefaults/>
  <a:extraClrSchemeLst/>
  <a:extLst>
    <a:ext uri="{05A4C25C-085E-4340-85A3-A5531E510DB2}">
      <thm15:themeFamily xmlns:thm15="http://schemas.microsoft.com/office/thememl/2012/main" name="Integral" id="{3577F8C9-A904-41D8-97D2-FD898F53F20E}" vid="{682D6EBE-8D36-4FF2-9DB3-F3D8D7B6715D}"/>
    </a:ext>
  </a:extLst>
</a:theme>
</file>

<file path=ppt/theme/theme4.xml><?xml version="1.0" encoding="utf-8"?>
<a:theme xmlns:a="http://schemas.openxmlformats.org/drawingml/2006/main" name="Cooking 16x9">
  <a:themeElements>
    <a:clrScheme name="Cooking_16x9">
      <a:dk1>
        <a:srgbClr val="000000"/>
      </a:dk1>
      <a:lt1>
        <a:sysClr val="window" lastClr="FFFFFF"/>
      </a:lt1>
      <a:dk2>
        <a:srgbClr val="7F7F7F"/>
      </a:dk2>
      <a:lt2>
        <a:srgbClr val="E6E6E6"/>
      </a:lt2>
      <a:accent1>
        <a:srgbClr val="89C01C"/>
      </a:accent1>
      <a:accent2>
        <a:srgbClr val="FCB22C"/>
      </a:accent2>
      <a:accent3>
        <a:srgbClr val="FE750E"/>
      </a:accent3>
      <a:accent4>
        <a:srgbClr val="F23610"/>
      </a:accent4>
      <a:accent5>
        <a:srgbClr val="7C283A"/>
      </a:accent5>
      <a:accent6>
        <a:srgbClr val="3E7520"/>
      </a:accent6>
      <a:hlink>
        <a:srgbClr val="89C01C"/>
      </a:hlink>
      <a:folHlink>
        <a:srgbClr val="A6A6A6"/>
      </a:folHlink>
    </a:clrScheme>
    <a:fontScheme name="Constantia">
      <a:majorFont>
        <a:latin typeface="Constant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nstant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1Subtle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gradFill rotWithShape="1">
          <a:gsLst>
            <a:gs pos="0">
              <a:schemeClr val="phClr">
                <a:tint val="50000"/>
                <a:satMod val="180000"/>
              </a:schemeClr>
            </a:gs>
            <a:gs pos="100000">
              <a:schemeClr val="phClr">
                <a:shade val="45000"/>
                <a:satMod val="120000"/>
              </a:schemeClr>
            </a:gs>
          </a:gsLst>
          <a:path path="circle">
            <a:fillToRect l="180000" t="50000" b="50000"/>
          </a:path>
        </a:gradFill>
      </a:bgFillStyleLst>
    </a:fmtScheme>
  </a:themeElements>
  <a:objectDefaults/>
  <a:extraClrSchemeLst/>
  <a:extLst>
    <a:ext uri="{05A4C25C-085E-4340-85A3-A5531E510DB2}">
      <thm15:themeFamily xmlns:thm15="http://schemas.microsoft.com/office/thememl/2012/main" name="Fresh food presentation (widescreen).potx" id="{63DD3034-9CB5-4B6F-BCA0-530A5E267AB2}" vid="{9783A5E3-1DF2-4F3C-8902-0C2EB8A188D6}"/>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614</TotalTime>
  <Words>2581</Words>
  <Application>Microsoft Office PowerPoint</Application>
  <PresentationFormat>Widescreen</PresentationFormat>
  <Paragraphs>447</Paragraphs>
  <Slides>35</Slides>
  <Notes>33</Notes>
  <HiddenSlides>3</HiddenSlides>
  <MMClips>0</MMClips>
  <ScaleCrop>false</ScaleCrop>
  <HeadingPairs>
    <vt:vector size="6" baseType="variant">
      <vt:variant>
        <vt:lpstr>Fonts Used</vt:lpstr>
      </vt:variant>
      <vt:variant>
        <vt:i4>16</vt:i4>
      </vt:variant>
      <vt:variant>
        <vt:lpstr>Theme</vt:lpstr>
      </vt:variant>
      <vt:variant>
        <vt:i4>4</vt:i4>
      </vt:variant>
      <vt:variant>
        <vt:lpstr>Slide Titles</vt:lpstr>
      </vt:variant>
      <vt:variant>
        <vt:i4>35</vt:i4>
      </vt:variant>
    </vt:vector>
  </HeadingPairs>
  <TitlesOfParts>
    <vt:vector size="55" baseType="lpstr">
      <vt:lpstr>HGMaruGothicMPRO</vt:lpstr>
      <vt:lpstr>Aharoni</vt:lpstr>
      <vt:lpstr>Arial</vt:lpstr>
      <vt:lpstr>Arial Black</vt:lpstr>
      <vt:lpstr>Berlin Sans FB Demi</vt:lpstr>
      <vt:lpstr>Calibri</vt:lpstr>
      <vt:lpstr>Calibri Light</vt:lpstr>
      <vt:lpstr>Cambria</vt:lpstr>
      <vt:lpstr>Century Gothic</vt:lpstr>
      <vt:lpstr>Constantia</vt:lpstr>
      <vt:lpstr>Symbol</vt:lpstr>
      <vt:lpstr>Tahoma</vt:lpstr>
      <vt:lpstr>Times New Roman</vt:lpstr>
      <vt:lpstr>Verdana</vt:lpstr>
      <vt:lpstr>Wingdings</vt:lpstr>
      <vt:lpstr>Wingdings 3</vt:lpstr>
      <vt:lpstr>Office Theme</vt:lpstr>
      <vt:lpstr>Integral</vt:lpstr>
      <vt:lpstr>1_Integral</vt:lpstr>
      <vt:lpstr>Cooking 16x9</vt:lpstr>
      <vt:lpstr>PowerPoint Presentation</vt:lpstr>
      <vt:lpstr>PowerPoint Presentation</vt:lpstr>
      <vt:lpstr>PowerPoint Presentation</vt:lpstr>
      <vt:lpstr>PowerPoint Presentation</vt:lpstr>
      <vt:lpstr>PowerPoint Presentation</vt:lpstr>
      <vt:lpstr>PowerPoint Presentation</vt:lpstr>
      <vt:lpstr>Please sign in each week</vt:lpstr>
      <vt:lpstr>PowerPoint Presentation</vt:lpstr>
      <vt:lpstr>PowerPoint Presentation</vt:lpstr>
      <vt:lpstr>PowerPoint Presentation</vt:lpstr>
      <vt:lpstr>PowerPoint Presentation</vt:lpstr>
      <vt:lpstr>PowerPoint Presentation</vt:lpstr>
      <vt:lpstr>PowerPoint Presentation</vt:lpstr>
      <vt:lpstr> The NEED</vt:lpstr>
      <vt:lpstr>Comparison of the Gospels</vt:lpstr>
      <vt:lpstr>PowerPoint Presentation</vt:lpstr>
      <vt:lpstr>PowerPoint Presentation</vt:lpstr>
      <vt:lpstr>PowerPoint Presentation</vt:lpstr>
      <vt:lpstr>PowerPoint Presentation</vt:lpstr>
      <vt:lpstr>The Six Major Periods of Christ’s Life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MARK</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Mike Taylor</dc:creator>
  <cp:lastModifiedBy>Mike Taylor</cp:lastModifiedBy>
  <cp:revision>56</cp:revision>
  <dcterms:created xsi:type="dcterms:W3CDTF">2021-02-24T16:22:33Z</dcterms:created>
  <dcterms:modified xsi:type="dcterms:W3CDTF">2022-05-01T18:04:37Z</dcterms:modified>
</cp:coreProperties>
</file>